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df7f093df5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5fbd3677074d94"/>
  </p:sldMasterIdLst>
  <p:sldIdLst>
    <p:sldId xmlns:r="http://schemas.openxmlformats.org/officeDocument/2006/relationships" id="256" r:id="R74c323f3fa4d4cf3"/>
    <p:sldId xmlns:r="http://schemas.openxmlformats.org/officeDocument/2006/relationships" id="257" r:id="Re5a1929b1cc249b8"/>
    <p:sldId xmlns:r="http://schemas.openxmlformats.org/officeDocument/2006/relationships" id="258" r:id="R4ce3da9fa86e421a"/>
    <p:sldId xmlns:r="http://schemas.openxmlformats.org/officeDocument/2006/relationships" id="259" r:id="Re581563bac1b46f1"/>
    <p:sldId xmlns:r="http://schemas.openxmlformats.org/officeDocument/2006/relationships" id="260" r:id="R9754b02c43714473"/>
    <p:sldId xmlns:r="http://schemas.openxmlformats.org/officeDocument/2006/relationships" id="261" r:id="R79e511ccd1e04c97"/>
    <p:sldId xmlns:r="http://schemas.openxmlformats.org/officeDocument/2006/relationships" id="262" r:id="Rbd4bf4d77157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fbd3677074d94" /><Relationship Type="http://schemas.openxmlformats.org/officeDocument/2006/relationships/slide" Target="/ppt/slides/slide1.xml" Id="R74c323f3fa4d4cf3" /><Relationship Type="http://schemas.openxmlformats.org/officeDocument/2006/relationships/slide" Target="/ppt/slides/slide2.xml" Id="Re5a1929b1cc249b8" /><Relationship Type="http://schemas.openxmlformats.org/officeDocument/2006/relationships/slide" Target="/ppt/slides/slide3.xml" Id="R4ce3da9fa86e421a" /><Relationship Type="http://schemas.openxmlformats.org/officeDocument/2006/relationships/slide" Target="/ppt/slides/slide4.xml" Id="Re581563bac1b46f1" /><Relationship Type="http://schemas.openxmlformats.org/officeDocument/2006/relationships/slide" Target="/ppt/slides/slide5.xml" Id="R9754b02c43714473" /><Relationship Type="http://schemas.openxmlformats.org/officeDocument/2006/relationships/slide" Target="/ppt/slides/slide6.xml" Id="R79e511ccd1e04c97" /><Relationship Type="http://schemas.openxmlformats.org/officeDocument/2006/relationships/slide" Target="/ppt/slides/slide7.xml" Id="Rbd4bf4d77157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adbe481d3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093f44614318" /><Relationship Type="http://schemas.openxmlformats.org/officeDocument/2006/relationships/theme" Target="/ppt/slideMasters/theme/theme1.xml" Id="R6812a606d9f249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b093f4461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4f5fa6798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eb5a51690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f752e3013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a42fe9ce749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03e9b67e8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b6b1dc60e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5d7c6fa1e4f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BRUTUS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1 587 001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LINDSETH NITTER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LINDSETH NITTER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LINDSETH NITTER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Sorgenfrigata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56 43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snorre.nitter@gmail.com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918 757 481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BRUTUS CAPITAL AS</a:t>
            </a:r>
          </a:p>
        </p:txBody>
      </p:sp>
    </p:spTree>
  </p:cSld>
  <p:clrMapOvr>
    <a:masterClrMapping xmlns:a="http://schemas.openxmlformats.org/drawingml/2006/main"/>
  </p:clrMapOvr>
</p:sld>
</file>