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77e90393538b4ac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3e5fb29ac648df"/>
  </p:sldMasterIdLst>
  <p:sldIdLst>
    <p:sldId xmlns:r="http://schemas.openxmlformats.org/officeDocument/2006/relationships" id="256" r:id="Ra40495718bba438e"/>
    <p:sldId xmlns:r="http://schemas.openxmlformats.org/officeDocument/2006/relationships" id="257" r:id="R652821e46976458f"/>
    <p:sldId xmlns:r="http://schemas.openxmlformats.org/officeDocument/2006/relationships" id="258" r:id="R7043a236ad154378"/>
    <p:sldId xmlns:r="http://schemas.openxmlformats.org/officeDocument/2006/relationships" id="259" r:id="R1e68b21a31294a48"/>
    <p:sldId xmlns:r="http://schemas.openxmlformats.org/officeDocument/2006/relationships" id="260" r:id="Rae12482fc9514762"/>
    <p:sldId xmlns:r="http://schemas.openxmlformats.org/officeDocument/2006/relationships" id="261" r:id="R64ed4fa7ba4745c1"/>
    <p:sldId xmlns:r="http://schemas.openxmlformats.org/officeDocument/2006/relationships" id="262" r:id="Reda3a32cfdc046a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3e5fb29ac648df" /><Relationship Type="http://schemas.openxmlformats.org/officeDocument/2006/relationships/slide" Target="/ppt/slides/slide1.xml" Id="Ra40495718bba438e" /><Relationship Type="http://schemas.openxmlformats.org/officeDocument/2006/relationships/slide" Target="/ppt/slides/slide2.xml" Id="R652821e46976458f" /><Relationship Type="http://schemas.openxmlformats.org/officeDocument/2006/relationships/slide" Target="/ppt/slides/slide3.xml" Id="R7043a236ad154378" /><Relationship Type="http://schemas.openxmlformats.org/officeDocument/2006/relationships/slide" Target="/ppt/slides/slide4.xml" Id="R1e68b21a31294a48" /><Relationship Type="http://schemas.openxmlformats.org/officeDocument/2006/relationships/slide" Target="/ppt/slides/slide5.xml" Id="Rae12482fc9514762" /><Relationship Type="http://schemas.openxmlformats.org/officeDocument/2006/relationships/slide" Target="/ppt/slides/slide6.xml" Id="R64ed4fa7ba4745c1" /><Relationship Type="http://schemas.openxmlformats.org/officeDocument/2006/relationships/slide" Target="/ppt/slides/slide7.xml" Id="Reda3a32cfdc046a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4f46fd5d0b420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25363f039642b2" /><Relationship Type="http://schemas.openxmlformats.org/officeDocument/2006/relationships/theme" Target="/ppt/slideMasters/theme/theme1.xml" Id="R45e00b30d46f44c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c25363f039642b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11bf36e2147c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7394a16e1345a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4c7f3dc8fd43a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09f856ed65442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eb7f320b2b434b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677a975f8644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957c126a7c422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LJØKJEL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LJØKJEL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−22 772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−2 616 252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−2 670 673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998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LJØKJEL ANDERS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LJØKJEL ANETTE MYKLEBUST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918 759 921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LJØKJEL INVEST AS</a:t>
            </a:r>
          </a:p>
        </p:txBody>
      </p:sp>
    </p:spTree>
  </p:cSld>
  <p:clrMapOvr>
    <a:masterClrMapping xmlns:a="http://schemas.openxmlformats.org/drawingml/2006/main"/>
  </p:clrMapOvr>
</p:sld>
</file>