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25fab6773b47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f71e1884c4119"/>
  </p:sldMasterIdLst>
  <p:sldIdLst>
    <p:sldId xmlns:r="http://schemas.openxmlformats.org/officeDocument/2006/relationships" id="256" r:id="R36c84ccd72e540a8"/>
    <p:sldId xmlns:r="http://schemas.openxmlformats.org/officeDocument/2006/relationships" id="257" r:id="R52e7556a74834df8"/>
    <p:sldId xmlns:r="http://schemas.openxmlformats.org/officeDocument/2006/relationships" id="258" r:id="R6bff7067bd694727"/>
    <p:sldId xmlns:r="http://schemas.openxmlformats.org/officeDocument/2006/relationships" id="259" r:id="Rb3a7ee795e254b1a"/>
    <p:sldId xmlns:r="http://schemas.openxmlformats.org/officeDocument/2006/relationships" id="260" r:id="R88dece741eeb4df6"/>
    <p:sldId xmlns:r="http://schemas.openxmlformats.org/officeDocument/2006/relationships" id="261" r:id="Re99c09346b214205"/>
    <p:sldId xmlns:r="http://schemas.openxmlformats.org/officeDocument/2006/relationships" id="262" r:id="R8528f059765546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f71e1884c4119" /><Relationship Type="http://schemas.openxmlformats.org/officeDocument/2006/relationships/slide" Target="/ppt/slides/slide1.xml" Id="R36c84ccd72e540a8" /><Relationship Type="http://schemas.openxmlformats.org/officeDocument/2006/relationships/slide" Target="/ppt/slides/slide2.xml" Id="R52e7556a74834df8" /><Relationship Type="http://schemas.openxmlformats.org/officeDocument/2006/relationships/slide" Target="/ppt/slides/slide3.xml" Id="R6bff7067bd694727" /><Relationship Type="http://schemas.openxmlformats.org/officeDocument/2006/relationships/slide" Target="/ppt/slides/slide4.xml" Id="Rb3a7ee795e254b1a" /><Relationship Type="http://schemas.openxmlformats.org/officeDocument/2006/relationships/slide" Target="/ppt/slides/slide5.xml" Id="R88dece741eeb4df6" /><Relationship Type="http://schemas.openxmlformats.org/officeDocument/2006/relationships/slide" Target="/ppt/slides/slide6.xml" Id="Re99c09346b214205" /><Relationship Type="http://schemas.openxmlformats.org/officeDocument/2006/relationships/slide" Target="/ppt/slides/slide7.xml" Id="R8528f059765546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45a87221c43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ffedc59da4159" /><Relationship Type="http://schemas.openxmlformats.org/officeDocument/2006/relationships/theme" Target="/ppt/slideMasters/theme/theme1.xml" Id="Rc74366f86d004c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ffedc59da41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c6e7aa1614a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1a4e30042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0ef15ec2049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9bc3462804e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ab81c08674f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253a6d0104f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86552350b4a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BOLIGCOMPANIET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BOLIGCOMPANIET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BOLIGCOMPANIET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BOLIGCOMPANIET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BOLIGCOMPANIET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BOLIGCOMPANIET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−1 029 910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−605 211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1 814 966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BOLIGCOMPANIET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PEBENO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VIDHAUGEN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BOLIGCOMPANIET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918 763 171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BOLIGCOMPANIET HOLDING AS</a:t>
            </a:r>
          </a:p>
        </p:txBody>
      </p:sp>
    </p:spTree>
  </p:cSld>
  <p:clrMapOvr>
    <a:masterClrMapping xmlns:a="http://schemas.openxmlformats.org/drawingml/2006/main"/>
  </p:clrMapOvr>
</p:sld>
</file>