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42fa1d59374e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9e9d41d18b4cea"/>
  </p:sldMasterIdLst>
  <p:sldIdLst>
    <p:sldId xmlns:r="http://schemas.openxmlformats.org/officeDocument/2006/relationships" id="256" r:id="Rd7fc1313a57842ca"/>
    <p:sldId xmlns:r="http://schemas.openxmlformats.org/officeDocument/2006/relationships" id="257" r:id="Rdda3943bf3244085"/>
    <p:sldId xmlns:r="http://schemas.openxmlformats.org/officeDocument/2006/relationships" id="258" r:id="Ra12e18c9e5d84c9f"/>
    <p:sldId xmlns:r="http://schemas.openxmlformats.org/officeDocument/2006/relationships" id="259" r:id="Re981f38b04ae4019"/>
    <p:sldId xmlns:r="http://schemas.openxmlformats.org/officeDocument/2006/relationships" id="260" r:id="Ra10d3fb79d924f60"/>
    <p:sldId xmlns:r="http://schemas.openxmlformats.org/officeDocument/2006/relationships" id="261" r:id="R43a9646ad6f84de9"/>
    <p:sldId xmlns:r="http://schemas.openxmlformats.org/officeDocument/2006/relationships" id="262" r:id="Rec23bf5712284d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e9d41d18b4cea" /><Relationship Type="http://schemas.openxmlformats.org/officeDocument/2006/relationships/slide" Target="/ppt/slides/slide1.xml" Id="Rd7fc1313a57842ca" /><Relationship Type="http://schemas.openxmlformats.org/officeDocument/2006/relationships/slide" Target="/ppt/slides/slide2.xml" Id="Rdda3943bf3244085" /><Relationship Type="http://schemas.openxmlformats.org/officeDocument/2006/relationships/slide" Target="/ppt/slides/slide3.xml" Id="Ra12e18c9e5d84c9f" /><Relationship Type="http://schemas.openxmlformats.org/officeDocument/2006/relationships/slide" Target="/ppt/slides/slide4.xml" Id="Re981f38b04ae4019" /><Relationship Type="http://schemas.openxmlformats.org/officeDocument/2006/relationships/slide" Target="/ppt/slides/slide5.xml" Id="Ra10d3fb79d924f60" /><Relationship Type="http://schemas.openxmlformats.org/officeDocument/2006/relationships/slide" Target="/ppt/slides/slide6.xml" Id="R43a9646ad6f84de9" /><Relationship Type="http://schemas.openxmlformats.org/officeDocument/2006/relationships/slide" Target="/ppt/slides/slide7.xml" Id="Rec23bf5712284d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00af9ab1242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4c8ffcbd24a79" /><Relationship Type="http://schemas.openxmlformats.org/officeDocument/2006/relationships/theme" Target="/ppt/slideMasters/theme/theme1.xml" Id="Rab26e84ab6814c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b4c8ffcbd24a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20036dc1846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19c908b634a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38e83ceec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e3bf8b0b147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399c6f65647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95c49a26c44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2a6fb7bdb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KRIGU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KRIGU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3 012 651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LOLAND GUMPEN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918 771 093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