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a08abb95ea4f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4835fc581c4954"/>
  </p:sldMasterIdLst>
  <p:sldIdLst>
    <p:sldId xmlns:r="http://schemas.openxmlformats.org/officeDocument/2006/relationships" id="256" r:id="R589cdc8df2a54701"/>
    <p:sldId xmlns:r="http://schemas.openxmlformats.org/officeDocument/2006/relationships" id="257" r:id="Rf463490c898c495f"/>
    <p:sldId xmlns:r="http://schemas.openxmlformats.org/officeDocument/2006/relationships" id="258" r:id="Reaf17e3cfae94448"/>
    <p:sldId xmlns:r="http://schemas.openxmlformats.org/officeDocument/2006/relationships" id="259" r:id="Rea904e653cbc4808"/>
    <p:sldId xmlns:r="http://schemas.openxmlformats.org/officeDocument/2006/relationships" id="260" r:id="Rf1da57d25ebf4bb8"/>
    <p:sldId xmlns:r="http://schemas.openxmlformats.org/officeDocument/2006/relationships" id="261" r:id="R3921f5a93b7c4685"/>
    <p:sldId xmlns:r="http://schemas.openxmlformats.org/officeDocument/2006/relationships" id="262" r:id="R0089c7a487e44e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4835fc581c4954" /><Relationship Type="http://schemas.openxmlformats.org/officeDocument/2006/relationships/slide" Target="/ppt/slides/slide1.xml" Id="R589cdc8df2a54701" /><Relationship Type="http://schemas.openxmlformats.org/officeDocument/2006/relationships/slide" Target="/ppt/slides/slide2.xml" Id="Rf463490c898c495f" /><Relationship Type="http://schemas.openxmlformats.org/officeDocument/2006/relationships/slide" Target="/ppt/slides/slide3.xml" Id="Reaf17e3cfae94448" /><Relationship Type="http://schemas.openxmlformats.org/officeDocument/2006/relationships/slide" Target="/ppt/slides/slide4.xml" Id="Rea904e653cbc4808" /><Relationship Type="http://schemas.openxmlformats.org/officeDocument/2006/relationships/slide" Target="/ppt/slides/slide5.xml" Id="Rf1da57d25ebf4bb8" /><Relationship Type="http://schemas.openxmlformats.org/officeDocument/2006/relationships/slide" Target="/ppt/slides/slide6.xml" Id="R3921f5a93b7c4685" /><Relationship Type="http://schemas.openxmlformats.org/officeDocument/2006/relationships/slide" Target="/ppt/slides/slide7.xml" Id="R0089c7a487e44e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a97eeed83e47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6311affe544a1" /><Relationship Type="http://schemas.openxmlformats.org/officeDocument/2006/relationships/theme" Target="/ppt/slideMasters/theme/theme1.xml" Id="Red03cadbd39042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46311affe544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09f42aafc40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3e93f616b43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07d6177fd41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58719a66e40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47303000c4a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8c74b0cab41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c3321881f43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PØG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PØG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2 367 849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183 208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3 229 317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ØYSTEIN GUMPEN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Bjørnebakken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918 771 255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PØG AS</a:t>
            </a:r>
          </a:p>
        </p:txBody>
      </p:sp>
    </p:spTree>
  </p:cSld>
  <p:clrMapOvr>
    <a:masterClrMapping xmlns:a="http://schemas.openxmlformats.org/drawingml/2006/main"/>
  </p:clrMapOvr>
</p:sld>
</file>