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ea0805eb9348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efb5595c5442a4"/>
  </p:sldMasterIdLst>
  <p:sldIdLst>
    <p:sldId xmlns:r="http://schemas.openxmlformats.org/officeDocument/2006/relationships" id="256" r:id="Rebeb720d03c64f46"/>
    <p:sldId xmlns:r="http://schemas.openxmlformats.org/officeDocument/2006/relationships" id="257" r:id="R8bb495941f284764"/>
    <p:sldId xmlns:r="http://schemas.openxmlformats.org/officeDocument/2006/relationships" id="258" r:id="R19cae8ff6af3426b"/>
    <p:sldId xmlns:r="http://schemas.openxmlformats.org/officeDocument/2006/relationships" id="259" r:id="Rc55b6a7aaba54065"/>
    <p:sldId xmlns:r="http://schemas.openxmlformats.org/officeDocument/2006/relationships" id="260" r:id="Rbfea55060cfc4261"/>
    <p:sldId xmlns:r="http://schemas.openxmlformats.org/officeDocument/2006/relationships" id="261" r:id="R56eaaa882f1b40cf"/>
    <p:sldId xmlns:r="http://schemas.openxmlformats.org/officeDocument/2006/relationships" id="262" r:id="R591b0379498147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fb5595c5442a4" /><Relationship Type="http://schemas.openxmlformats.org/officeDocument/2006/relationships/slide" Target="/ppt/slides/slide1.xml" Id="Rebeb720d03c64f46" /><Relationship Type="http://schemas.openxmlformats.org/officeDocument/2006/relationships/slide" Target="/ppt/slides/slide2.xml" Id="R8bb495941f284764" /><Relationship Type="http://schemas.openxmlformats.org/officeDocument/2006/relationships/slide" Target="/ppt/slides/slide3.xml" Id="R19cae8ff6af3426b" /><Relationship Type="http://schemas.openxmlformats.org/officeDocument/2006/relationships/slide" Target="/ppt/slides/slide4.xml" Id="Rc55b6a7aaba54065" /><Relationship Type="http://schemas.openxmlformats.org/officeDocument/2006/relationships/slide" Target="/ppt/slides/slide5.xml" Id="Rbfea55060cfc4261" /><Relationship Type="http://schemas.openxmlformats.org/officeDocument/2006/relationships/slide" Target="/ppt/slides/slide6.xml" Id="R56eaaa882f1b40cf" /><Relationship Type="http://schemas.openxmlformats.org/officeDocument/2006/relationships/slide" Target="/ppt/slides/slide7.xml" Id="R591b0379498147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a519ee86643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dd84b2e8345a3" /><Relationship Type="http://schemas.openxmlformats.org/officeDocument/2006/relationships/theme" Target="/ppt/slideMasters/theme/theme1.xml" Id="Re444cee6518048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fdd84b2e8345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828e7ae794c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94d61f35a4c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90d684f514a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d709e4b0f43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2c26cd0f04d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603a80efe43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9481e5d784c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 EIENDOM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1 202 111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4 115 380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12 297 400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MÅGESTEINEN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REMO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Vallesverdveien 940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918 779 590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