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682c788bd47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0caa7ea43407e"/>
  </p:sldMasterIdLst>
  <p:sldIdLst>
    <p:sldId xmlns:r="http://schemas.openxmlformats.org/officeDocument/2006/relationships" id="256" r:id="R2effe7cb4fd54deb"/>
    <p:sldId xmlns:r="http://schemas.openxmlformats.org/officeDocument/2006/relationships" id="257" r:id="R076d3a08d60f4909"/>
    <p:sldId xmlns:r="http://schemas.openxmlformats.org/officeDocument/2006/relationships" id="258" r:id="Rb5217a6f9614446a"/>
    <p:sldId xmlns:r="http://schemas.openxmlformats.org/officeDocument/2006/relationships" id="259" r:id="R37b51d93bdc74476"/>
    <p:sldId xmlns:r="http://schemas.openxmlformats.org/officeDocument/2006/relationships" id="260" r:id="Ree71ea2afd3542d6"/>
    <p:sldId xmlns:r="http://schemas.openxmlformats.org/officeDocument/2006/relationships" id="261" r:id="R4b62dd7708374074"/>
    <p:sldId xmlns:r="http://schemas.openxmlformats.org/officeDocument/2006/relationships" id="262" r:id="Rf51b8297aa95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0caa7ea43407e" /><Relationship Type="http://schemas.openxmlformats.org/officeDocument/2006/relationships/slide" Target="/ppt/slides/slide1.xml" Id="R2effe7cb4fd54deb" /><Relationship Type="http://schemas.openxmlformats.org/officeDocument/2006/relationships/slide" Target="/ppt/slides/slide2.xml" Id="R076d3a08d60f4909" /><Relationship Type="http://schemas.openxmlformats.org/officeDocument/2006/relationships/slide" Target="/ppt/slides/slide3.xml" Id="Rb5217a6f9614446a" /><Relationship Type="http://schemas.openxmlformats.org/officeDocument/2006/relationships/slide" Target="/ppt/slides/slide4.xml" Id="R37b51d93bdc74476" /><Relationship Type="http://schemas.openxmlformats.org/officeDocument/2006/relationships/slide" Target="/ppt/slides/slide5.xml" Id="Ree71ea2afd3542d6" /><Relationship Type="http://schemas.openxmlformats.org/officeDocument/2006/relationships/slide" Target="/ppt/slides/slide6.xml" Id="R4b62dd7708374074" /><Relationship Type="http://schemas.openxmlformats.org/officeDocument/2006/relationships/slide" Target="/ppt/slides/slide7.xml" Id="Rf51b8297aa95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acf04ca81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c1ea57214119" /><Relationship Type="http://schemas.openxmlformats.org/officeDocument/2006/relationships/theme" Target="/ppt/slideMasters/theme/theme1.xml" Id="Rbce6ca248c8d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ccc1ea5721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10e7c2e94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1a4ef45cd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a899dcbfb40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62809291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dca13d69e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2552176b41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e0efa1e1e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RAUSTAA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RAUSTAA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435 757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RUSTAND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Bølstad vei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918 779 647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RAUSTAA AS</a:t>
            </a:r>
          </a:p>
        </p:txBody>
      </p:sp>
    </p:spTree>
  </p:cSld>
  <p:clrMapOvr>
    <a:masterClrMapping xmlns:a="http://schemas.openxmlformats.org/drawingml/2006/main"/>
  </p:clrMapOvr>
</p:sld>
</file>