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aef831ade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62ed95fb24bd4"/>
  </p:sldMasterIdLst>
  <p:sldIdLst>
    <p:sldId xmlns:r="http://schemas.openxmlformats.org/officeDocument/2006/relationships" id="256" r:id="Rd9a367251577455f"/>
    <p:sldId xmlns:r="http://schemas.openxmlformats.org/officeDocument/2006/relationships" id="257" r:id="Rd88c6233b84249de"/>
    <p:sldId xmlns:r="http://schemas.openxmlformats.org/officeDocument/2006/relationships" id="258" r:id="R6ff950f45a904c04"/>
    <p:sldId xmlns:r="http://schemas.openxmlformats.org/officeDocument/2006/relationships" id="259" r:id="R2b927ba58dab4e35"/>
    <p:sldId xmlns:r="http://schemas.openxmlformats.org/officeDocument/2006/relationships" id="260" r:id="Rb8d8d9e9d453438f"/>
    <p:sldId xmlns:r="http://schemas.openxmlformats.org/officeDocument/2006/relationships" id="261" r:id="Rf146d52f2b92486e"/>
    <p:sldId xmlns:r="http://schemas.openxmlformats.org/officeDocument/2006/relationships" id="262" r:id="R1eff1fbaebd8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62ed95fb24bd4" /><Relationship Type="http://schemas.openxmlformats.org/officeDocument/2006/relationships/slide" Target="/ppt/slides/slide1.xml" Id="Rd9a367251577455f" /><Relationship Type="http://schemas.openxmlformats.org/officeDocument/2006/relationships/slide" Target="/ppt/slides/slide2.xml" Id="Rd88c6233b84249de" /><Relationship Type="http://schemas.openxmlformats.org/officeDocument/2006/relationships/slide" Target="/ppt/slides/slide3.xml" Id="R6ff950f45a904c04" /><Relationship Type="http://schemas.openxmlformats.org/officeDocument/2006/relationships/slide" Target="/ppt/slides/slide4.xml" Id="R2b927ba58dab4e35" /><Relationship Type="http://schemas.openxmlformats.org/officeDocument/2006/relationships/slide" Target="/ppt/slides/slide5.xml" Id="Rb8d8d9e9d453438f" /><Relationship Type="http://schemas.openxmlformats.org/officeDocument/2006/relationships/slide" Target="/ppt/slides/slide6.xml" Id="Rf146d52f2b92486e" /><Relationship Type="http://schemas.openxmlformats.org/officeDocument/2006/relationships/slide" Target="/ppt/slides/slide7.xml" Id="R1eff1fbaebd8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b3e8ddcd549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18f677d014c4e" /><Relationship Type="http://schemas.openxmlformats.org/officeDocument/2006/relationships/theme" Target="/ppt/slideMasters/theme/theme1.xml" Id="Re773da516aec4d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18f677d014c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985ceaa4a49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8fc25c191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f33945ae04e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e15fbc9054c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a0586cd0e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049bdc76847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1e3c516504c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LINNI MEISTER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LINNI MEISTER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LINNI MEISTER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LINNI MEISTER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LINNI MEISTER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LINNI MEISTER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2 692 499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715 110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1 536 979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LINNI MEISTER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IRENE MEISTER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LINNI MEISTER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Arnulf Øverlands vei 254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918 800 905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LINNI MEISTER AS</a:t>
            </a:r>
          </a:p>
        </p:txBody>
      </p:sp>
    </p:spTree>
  </p:cSld>
  <p:clrMapOvr>
    <a:masterClrMapping xmlns:a="http://schemas.openxmlformats.org/drawingml/2006/main"/>
  </p:clrMapOvr>
</p:sld>
</file>