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3b3985027646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febf0fa8647c7"/>
  </p:sldMasterIdLst>
  <p:sldIdLst>
    <p:sldId xmlns:r="http://schemas.openxmlformats.org/officeDocument/2006/relationships" id="256" r:id="R1da3958fca5b4119"/>
    <p:sldId xmlns:r="http://schemas.openxmlformats.org/officeDocument/2006/relationships" id="257" r:id="R162c6e602d244646"/>
    <p:sldId xmlns:r="http://schemas.openxmlformats.org/officeDocument/2006/relationships" id="258" r:id="Rde0e552586994e89"/>
    <p:sldId xmlns:r="http://schemas.openxmlformats.org/officeDocument/2006/relationships" id="259" r:id="R71a3c8f304594fb5"/>
    <p:sldId xmlns:r="http://schemas.openxmlformats.org/officeDocument/2006/relationships" id="260" r:id="R0d92baab24fc4163"/>
    <p:sldId xmlns:r="http://schemas.openxmlformats.org/officeDocument/2006/relationships" id="261" r:id="R2799b7fe21b842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febf0fa8647c7" /><Relationship Type="http://schemas.openxmlformats.org/officeDocument/2006/relationships/slide" Target="/ppt/slides/slide1.xml" Id="R1da3958fca5b4119" /><Relationship Type="http://schemas.openxmlformats.org/officeDocument/2006/relationships/slide" Target="/ppt/slides/slide2.xml" Id="R162c6e602d244646" /><Relationship Type="http://schemas.openxmlformats.org/officeDocument/2006/relationships/slide" Target="/ppt/slides/slide3.xml" Id="Rde0e552586994e89" /><Relationship Type="http://schemas.openxmlformats.org/officeDocument/2006/relationships/slide" Target="/ppt/slides/slide4.xml" Id="R71a3c8f304594fb5" /><Relationship Type="http://schemas.openxmlformats.org/officeDocument/2006/relationships/slide" Target="/ppt/slides/slide5.xml" Id="R0d92baab24fc4163" /><Relationship Type="http://schemas.openxmlformats.org/officeDocument/2006/relationships/slide" Target="/ppt/slides/slide6.xml" Id="R2799b7fe21b842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16db7ada6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5a9b7c729401f" /><Relationship Type="http://schemas.openxmlformats.org/officeDocument/2006/relationships/theme" Target="/ppt/slideMasters/theme/theme1.xml" Id="Rb3732949a3af47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25a9b7c72940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2ec86ec0542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51fbc51b247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e3d080d9948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bcfee5cdf46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d4f6046df46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b7404a5c148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EURO MURER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Rovenveien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918 802 967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EURO MURER OSLO AS</a:t>
            </a:r>
          </a:p>
        </p:txBody>
      </p:sp>
    </p:spTree>
  </p:cSld>
  <p:clrMapOvr>
    <a:masterClrMapping xmlns:a="http://schemas.openxmlformats.org/drawingml/2006/main"/>
  </p:clrMapOvr>
</p:sld>
</file>