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108fda49205492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251949feec24095"/>
  </p:sldMasterIdLst>
  <p:sldIdLst>
    <p:sldId xmlns:r="http://schemas.openxmlformats.org/officeDocument/2006/relationships" id="256" r:id="Rd899a6fc1cff43e3"/>
    <p:sldId xmlns:r="http://schemas.openxmlformats.org/officeDocument/2006/relationships" id="257" r:id="R791dea43e8f545a8"/>
    <p:sldId xmlns:r="http://schemas.openxmlformats.org/officeDocument/2006/relationships" id="258" r:id="R675bd1df7cb740e0"/>
    <p:sldId xmlns:r="http://schemas.openxmlformats.org/officeDocument/2006/relationships" id="259" r:id="R20ac0084a7b94a25"/>
    <p:sldId xmlns:r="http://schemas.openxmlformats.org/officeDocument/2006/relationships" id="260" r:id="R7fc8268cc30943f9"/>
    <p:sldId xmlns:r="http://schemas.openxmlformats.org/officeDocument/2006/relationships" id="261" r:id="R4ebbac815ffc4ea5"/>
    <p:sldId xmlns:r="http://schemas.openxmlformats.org/officeDocument/2006/relationships" id="262" r:id="Rb8a3a92cb5ac4fd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51949feec24095" /><Relationship Type="http://schemas.openxmlformats.org/officeDocument/2006/relationships/slide" Target="/ppt/slides/slide1.xml" Id="Rd899a6fc1cff43e3" /><Relationship Type="http://schemas.openxmlformats.org/officeDocument/2006/relationships/slide" Target="/ppt/slides/slide2.xml" Id="R791dea43e8f545a8" /><Relationship Type="http://schemas.openxmlformats.org/officeDocument/2006/relationships/slide" Target="/ppt/slides/slide3.xml" Id="R675bd1df7cb740e0" /><Relationship Type="http://schemas.openxmlformats.org/officeDocument/2006/relationships/slide" Target="/ppt/slides/slide4.xml" Id="R20ac0084a7b94a25" /><Relationship Type="http://schemas.openxmlformats.org/officeDocument/2006/relationships/slide" Target="/ppt/slides/slide5.xml" Id="R7fc8268cc30943f9" /><Relationship Type="http://schemas.openxmlformats.org/officeDocument/2006/relationships/slide" Target="/ppt/slides/slide6.xml" Id="R4ebbac815ffc4ea5" /><Relationship Type="http://schemas.openxmlformats.org/officeDocument/2006/relationships/slide" Target="/ppt/slides/slide7.xml" Id="Rb8a3a92cb5ac4fd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afb350025a417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6ffd76b45b4c40" /><Relationship Type="http://schemas.openxmlformats.org/officeDocument/2006/relationships/theme" Target="/ppt/slideMasters/theme/theme1.xml" Id="Rfe56162688ba419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d6ffd76b45b4c4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df7a3a024a4d5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bcc08411024e7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5b569abb174e0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13b936e022404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b1729168fb4f4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97585147bb43f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7de8885ab64b1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EURO MURER OSLO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EURO MURER OSLO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EURO MURER OSLO AS ble etablert [år] og holder til i Fetsund.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EURO MURER OSLO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EURO MURER OSLO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EURO MURER OSLO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958 498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5 794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−40 629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86 498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709 445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EURO MURER OSLO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ALI ALI SALI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EURO MURER OSLO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Rovenveien 125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1900 Fetsund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918 802 967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EURO MURER OSLO AS</a:t>
            </a:r>
          </a:p>
        </p:txBody>
      </p:sp>
    </p:spTree>
  </p:cSld>
  <p:clrMapOvr>
    <a:masterClrMapping xmlns:a="http://schemas.openxmlformats.org/drawingml/2006/main"/>
  </p:clrMapOvr>
</p:sld>
</file>