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a04596484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161dc49ef42b5"/>
  </p:sldMasterIdLst>
  <p:sldIdLst>
    <p:sldId xmlns:r="http://schemas.openxmlformats.org/officeDocument/2006/relationships" id="256" r:id="Rbc713df75091482a"/>
    <p:sldId xmlns:r="http://schemas.openxmlformats.org/officeDocument/2006/relationships" id="257" r:id="R4829eed6adc64a54"/>
    <p:sldId xmlns:r="http://schemas.openxmlformats.org/officeDocument/2006/relationships" id="258" r:id="R118d76fede674981"/>
    <p:sldId xmlns:r="http://schemas.openxmlformats.org/officeDocument/2006/relationships" id="259" r:id="R0a0fc39a68e74da0"/>
    <p:sldId xmlns:r="http://schemas.openxmlformats.org/officeDocument/2006/relationships" id="260" r:id="Re87dbd29f5944d00"/>
    <p:sldId xmlns:r="http://schemas.openxmlformats.org/officeDocument/2006/relationships" id="261" r:id="R6637234842354240"/>
    <p:sldId xmlns:r="http://schemas.openxmlformats.org/officeDocument/2006/relationships" id="262" r:id="R03cf7cdefd424e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161dc49ef42b5" /><Relationship Type="http://schemas.openxmlformats.org/officeDocument/2006/relationships/slide" Target="/ppt/slides/slide1.xml" Id="Rbc713df75091482a" /><Relationship Type="http://schemas.openxmlformats.org/officeDocument/2006/relationships/slide" Target="/ppt/slides/slide2.xml" Id="R4829eed6adc64a54" /><Relationship Type="http://schemas.openxmlformats.org/officeDocument/2006/relationships/slide" Target="/ppt/slides/slide3.xml" Id="R118d76fede674981" /><Relationship Type="http://schemas.openxmlformats.org/officeDocument/2006/relationships/slide" Target="/ppt/slides/slide4.xml" Id="R0a0fc39a68e74da0" /><Relationship Type="http://schemas.openxmlformats.org/officeDocument/2006/relationships/slide" Target="/ppt/slides/slide5.xml" Id="Re87dbd29f5944d00" /><Relationship Type="http://schemas.openxmlformats.org/officeDocument/2006/relationships/slide" Target="/ppt/slides/slide6.xml" Id="R6637234842354240" /><Relationship Type="http://schemas.openxmlformats.org/officeDocument/2006/relationships/slide" Target="/ppt/slides/slide7.xml" Id="R03cf7cdefd424e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db60d4bfb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12f52003648fa" /><Relationship Type="http://schemas.openxmlformats.org/officeDocument/2006/relationships/theme" Target="/ppt/slideMasters/theme/theme1.xml" Id="Rc484b260ac77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812f52003648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a9c59fffa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38a711c1248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80f6d8756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c924832d7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15a79042b4a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251528ddf41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6d3969f6a4c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TRENGEREID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TRENGEREID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TRENGEREID INVEST AS ble etablert [år] og holder til i Trengereid.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TRENGEREID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TRENGEREID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TRENGEREID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−500 577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TRENGEREID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FONDENES DYBBERG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TRENGEREID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Vaksdalsvegen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5263 Trengereid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918 809 953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TRENGEREID INVEST AS</a:t>
            </a:r>
          </a:p>
        </p:txBody>
      </p:sp>
    </p:spTree>
  </p:cSld>
  <p:clrMapOvr>
    <a:masterClrMapping xmlns:a="http://schemas.openxmlformats.org/drawingml/2006/main"/>
  </p:clrMapOvr>
</p:sld>
</file>