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d9cf34966b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e8b07854848a6"/>
  </p:sldMasterIdLst>
  <p:sldIdLst>
    <p:sldId xmlns:r="http://schemas.openxmlformats.org/officeDocument/2006/relationships" id="256" r:id="R1635ec8b43f14efc"/>
    <p:sldId xmlns:r="http://schemas.openxmlformats.org/officeDocument/2006/relationships" id="257" r:id="R7b8834f702d74578"/>
    <p:sldId xmlns:r="http://schemas.openxmlformats.org/officeDocument/2006/relationships" id="258" r:id="R3bbb03ab39364999"/>
    <p:sldId xmlns:r="http://schemas.openxmlformats.org/officeDocument/2006/relationships" id="259" r:id="R31730befc7b34e1b"/>
    <p:sldId xmlns:r="http://schemas.openxmlformats.org/officeDocument/2006/relationships" id="260" r:id="Rf2d189cbbb2d4165"/>
    <p:sldId xmlns:r="http://schemas.openxmlformats.org/officeDocument/2006/relationships" id="261" r:id="R51e776c6a7e5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e8b07854848a6" /><Relationship Type="http://schemas.openxmlformats.org/officeDocument/2006/relationships/slide" Target="/ppt/slides/slide1.xml" Id="R1635ec8b43f14efc" /><Relationship Type="http://schemas.openxmlformats.org/officeDocument/2006/relationships/slide" Target="/ppt/slides/slide2.xml" Id="R7b8834f702d74578" /><Relationship Type="http://schemas.openxmlformats.org/officeDocument/2006/relationships/slide" Target="/ppt/slides/slide3.xml" Id="R3bbb03ab39364999" /><Relationship Type="http://schemas.openxmlformats.org/officeDocument/2006/relationships/slide" Target="/ppt/slides/slide4.xml" Id="R31730befc7b34e1b" /><Relationship Type="http://schemas.openxmlformats.org/officeDocument/2006/relationships/slide" Target="/ppt/slides/slide5.xml" Id="Rf2d189cbbb2d4165" /><Relationship Type="http://schemas.openxmlformats.org/officeDocument/2006/relationships/slide" Target="/ppt/slides/slide6.xml" Id="R51e776c6a7e5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be328c28c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c5cc93c6e485a" /><Relationship Type="http://schemas.openxmlformats.org/officeDocument/2006/relationships/theme" Target="/ppt/slideMasters/theme/theme1.xml" Id="R86e4e4edec3f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c5cc93c6e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95a4dee4a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3e28c784d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65b59ec31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14501113b46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672d7bdd441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8503a7a3a4c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NORIAN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918 821 392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TOPCO AS</a:t>
            </a:r>
          </a:p>
        </p:txBody>
      </p:sp>
    </p:spTree>
  </p:cSld>
  <p:clrMapOvr>
    <a:masterClrMapping xmlns:a="http://schemas.openxmlformats.org/drawingml/2006/main"/>
  </p:clrMapOvr>
</p:sld>
</file>