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7a7f574fd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8b64906494937"/>
  </p:sldMasterIdLst>
  <p:sldIdLst>
    <p:sldId xmlns:r="http://schemas.openxmlformats.org/officeDocument/2006/relationships" id="256" r:id="Ree26b585c0824b93"/>
    <p:sldId xmlns:r="http://schemas.openxmlformats.org/officeDocument/2006/relationships" id="257" r:id="R410dddd2cd404e1d"/>
    <p:sldId xmlns:r="http://schemas.openxmlformats.org/officeDocument/2006/relationships" id="258" r:id="Rc58475b26c7244a2"/>
    <p:sldId xmlns:r="http://schemas.openxmlformats.org/officeDocument/2006/relationships" id="259" r:id="Rc7f04f0612984325"/>
    <p:sldId xmlns:r="http://schemas.openxmlformats.org/officeDocument/2006/relationships" id="260" r:id="R9ce6349446944c2e"/>
    <p:sldId xmlns:r="http://schemas.openxmlformats.org/officeDocument/2006/relationships" id="261" r:id="R48e1e5971e314d1b"/>
    <p:sldId xmlns:r="http://schemas.openxmlformats.org/officeDocument/2006/relationships" id="262" r:id="R57650b4a9a86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8b64906494937" /><Relationship Type="http://schemas.openxmlformats.org/officeDocument/2006/relationships/slide" Target="/ppt/slides/slide1.xml" Id="Ree26b585c0824b93" /><Relationship Type="http://schemas.openxmlformats.org/officeDocument/2006/relationships/slide" Target="/ppt/slides/slide2.xml" Id="R410dddd2cd404e1d" /><Relationship Type="http://schemas.openxmlformats.org/officeDocument/2006/relationships/slide" Target="/ppt/slides/slide3.xml" Id="Rc58475b26c7244a2" /><Relationship Type="http://schemas.openxmlformats.org/officeDocument/2006/relationships/slide" Target="/ppt/slides/slide4.xml" Id="Rc7f04f0612984325" /><Relationship Type="http://schemas.openxmlformats.org/officeDocument/2006/relationships/slide" Target="/ppt/slides/slide5.xml" Id="R9ce6349446944c2e" /><Relationship Type="http://schemas.openxmlformats.org/officeDocument/2006/relationships/slide" Target="/ppt/slides/slide6.xml" Id="R48e1e5971e314d1b" /><Relationship Type="http://schemas.openxmlformats.org/officeDocument/2006/relationships/slide" Target="/ppt/slides/slide7.xml" Id="R57650b4a9a86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bd3f3200c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8b126fba436b" /><Relationship Type="http://schemas.openxmlformats.org/officeDocument/2006/relationships/theme" Target="/ppt/slideMasters/theme/theme1.xml" Id="Rac092a32a5f1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98b126fba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5af72f8a6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c406bcfd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c6637cc8c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184ef84fc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f73bc206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dd71282e8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fe62288d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