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fcd124ac754e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d51aac8ee14fd4"/>
  </p:sldMasterIdLst>
  <p:sldIdLst>
    <p:sldId xmlns:r="http://schemas.openxmlformats.org/officeDocument/2006/relationships" id="256" r:id="R2065c1ab07764fdc"/>
    <p:sldId xmlns:r="http://schemas.openxmlformats.org/officeDocument/2006/relationships" id="257" r:id="Rea9f11f2a87e45c1"/>
    <p:sldId xmlns:r="http://schemas.openxmlformats.org/officeDocument/2006/relationships" id="258" r:id="R96774ba2f1cd42a4"/>
    <p:sldId xmlns:r="http://schemas.openxmlformats.org/officeDocument/2006/relationships" id="259" r:id="R0990703defab4174"/>
    <p:sldId xmlns:r="http://schemas.openxmlformats.org/officeDocument/2006/relationships" id="260" r:id="R99cbb1ec621f477e"/>
    <p:sldId xmlns:r="http://schemas.openxmlformats.org/officeDocument/2006/relationships" id="261" r:id="R3e1a25f9d6714972"/>
    <p:sldId xmlns:r="http://schemas.openxmlformats.org/officeDocument/2006/relationships" id="262" r:id="Rd65093c6afd342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51aac8ee14fd4" /><Relationship Type="http://schemas.openxmlformats.org/officeDocument/2006/relationships/slide" Target="/ppt/slides/slide1.xml" Id="R2065c1ab07764fdc" /><Relationship Type="http://schemas.openxmlformats.org/officeDocument/2006/relationships/slide" Target="/ppt/slides/slide2.xml" Id="Rea9f11f2a87e45c1" /><Relationship Type="http://schemas.openxmlformats.org/officeDocument/2006/relationships/slide" Target="/ppt/slides/slide3.xml" Id="R96774ba2f1cd42a4" /><Relationship Type="http://schemas.openxmlformats.org/officeDocument/2006/relationships/slide" Target="/ppt/slides/slide4.xml" Id="R0990703defab4174" /><Relationship Type="http://schemas.openxmlformats.org/officeDocument/2006/relationships/slide" Target="/ppt/slides/slide5.xml" Id="R99cbb1ec621f477e" /><Relationship Type="http://schemas.openxmlformats.org/officeDocument/2006/relationships/slide" Target="/ppt/slides/slide6.xml" Id="R3e1a25f9d6714972" /><Relationship Type="http://schemas.openxmlformats.org/officeDocument/2006/relationships/slide" Target="/ppt/slides/slide7.xml" Id="Rd65093c6afd342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848d5234f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708980c6e4f68" /><Relationship Type="http://schemas.openxmlformats.org/officeDocument/2006/relationships/theme" Target="/ppt/slideMasters/theme/theme1.xml" Id="R2c9b3c86096c4a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4708980c6e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f1d9cfe2f48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8759796cb43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26ffbd87e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14957082847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50fd4c9fb41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cc10a79884b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b7b5b6b2e4d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BC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BC BYGG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44 395 122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−3 238 142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−2 562 587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−327 024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6 350 119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BOLIGCOMPANIET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918 828 923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BYGG AS</a:t>
            </a:r>
          </a:p>
        </p:txBody>
      </p:sp>
    </p:spTree>
  </p:cSld>
  <p:clrMapOvr>
    <a:masterClrMapping xmlns:a="http://schemas.openxmlformats.org/drawingml/2006/main"/>
  </p:clrMapOvr>
</p:sld>
</file>