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0ec67349e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54e655c402410d"/>
  </p:sldMasterIdLst>
  <p:sldIdLst>
    <p:sldId xmlns:r="http://schemas.openxmlformats.org/officeDocument/2006/relationships" id="256" r:id="Rf52bf79d173e4e86"/>
    <p:sldId xmlns:r="http://schemas.openxmlformats.org/officeDocument/2006/relationships" id="257" r:id="R3b73741efe8a4caf"/>
    <p:sldId xmlns:r="http://schemas.openxmlformats.org/officeDocument/2006/relationships" id="258" r:id="R0531aa09eaba49ab"/>
    <p:sldId xmlns:r="http://schemas.openxmlformats.org/officeDocument/2006/relationships" id="259" r:id="R60782c41aad8470e"/>
    <p:sldId xmlns:r="http://schemas.openxmlformats.org/officeDocument/2006/relationships" id="260" r:id="Rfc102cfc82934afa"/>
    <p:sldId xmlns:r="http://schemas.openxmlformats.org/officeDocument/2006/relationships" id="261" r:id="R3525ead5a3c5420f"/>
    <p:sldId xmlns:r="http://schemas.openxmlformats.org/officeDocument/2006/relationships" id="262" r:id="Rb58624e11db2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4e655c402410d" /><Relationship Type="http://schemas.openxmlformats.org/officeDocument/2006/relationships/slide" Target="/ppt/slides/slide1.xml" Id="Rf52bf79d173e4e86" /><Relationship Type="http://schemas.openxmlformats.org/officeDocument/2006/relationships/slide" Target="/ppt/slides/slide2.xml" Id="R3b73741efe8a4caf" /><Relationship Type="http://schemas.openxmlformats.org/officeDocument/2006/relationships/slide" Target="/ppt/slides/slide3.xml" Id="R0531aa09eaba49ab" /><Relationship Type="http://schemas.openxmlformats.org/officeDocument/2006/relationships/slide" Target="/ppt/slides/slide4.xml" Id="R60782c41aad8470e" /><Relationship Type="http://schemas.openxmlformats.org/officeDocument/2006/relationships/slide" Target="/ppt/slides/slide5.xml" Id="Rfc102cfc82934afa" /><Relationship Type="http://schemas.openxmlformats.org/officeDocument/2006/relationships/slide" Target="/ppt/slides/slide6.xml" Id="R3525ead5a3c5420f" /><Relationship Type="http://schemas.openxmlformats.org/officeDocument/2006/relationships/slide" Target="/ppt/slides/slide7.xml" Id="Rb58624e11db2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6af84b2cb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dbe80d47e462a" /><Relationship Type="http://schemas.openxmlformats.org/officeDocument/2006/relationships/theme" Target="/ppt/slideMasters/theme/theme1.xml" Id="R5c862bd22419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dbe80d47e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29f6e6f0b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9972536f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d6e52af7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4b9c8972f44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60233be93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2ba63665645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d606056c7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SKSE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575 492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13 058 730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15 596 397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KRISTIN SELBEKK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Sonja Kristin Selbekk, Søbstadvegen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SKSE HOLDING AS</a:t>
            </a:r>
          </a:p>
        </p:txBody>
      </p:sp>
    </p:spTree>
  </p:cSld>
  <p:clrMapOvr>
    <a:masterClrMapping xmlns:a="http://schemas.openxmlformats.org/drawingml/2006/main"/>
  </p:clrMapOvr>
</p:sld>
</file>