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02ef40621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df80b2bf24ce5"/>
  </p:sldMasterIdLst>
  <p:sldIdLst>
    <p:sldId xmlns:r="http://schemas.openxmlformats.org/officeDocument/2006/relationships" id="256" r:id="Rbe156e4a093c4239"/>
    <p:sldId xmlns:r="http://schemas.openxmlformats.org/officeDocument/2006/relationships" id="257" r:id="Rfe57ef3265b84e31"/>
    <p:sldId xmlns:r="http://schemas.openxmlformats.org/officeDocument/2006/relationships" id="258" r:id="R0cdd297f068c422b"/>
    <p:sldId xmlns:r="http://schemas.openxmlformats.org/officeDocument/2006/relationships" id="259" r:id="Re2e51489592042d4"/>
    <p:sldId xmlns:r="http://schemas.openxmlformats.org/officeDocument/2006/relationships" id="260" r:id="Rf0d32a78e3c14569"/>
    <p:sldId xmlns:r="http://schemas.openxmlformats.org/officeDocument/2006/relationships" id="261" r:id="Rc7521c76031d4f63"/>
    <p:sldId xmlns:r="http://schemas.openxmlformats.org/officeDocument/2006/relationships" id="262" r:id="Rc19fc9042a4c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df80b2bf24ce5" /><Relationship Type="http://schemas.openxmlformats.org/officeDocument/2006/relationships/slide" Target="/ppt/slides/slide1.xml" Id="Rbe156e4a093c4239" /><Relationship Type="http://schemas.openxmlformats.org/officeDocument/2006/relationships/slide" Target="/ppt/slides/slide2.xml" Id="Rfe57ef3265b84e31" /><Relationship Type="http://schemas.openxmlformats.org/officeDocument/2006/relationships/slide" Target="/ppt/slides/slide3.xml" Id="R0cdd297f068c422b" /><Relationship Type="http://schemas.openxmlformats.org/officeDocument/2006/relationships/slide" Target="/ppt/slides/slide4.xml" Id="Re2e51489592042d4" /><Relationship Type="http://schemas.openxmlformats.org/officeDocument/2006/relationships/slide" Target="/ppt/slides/slide5.xml" Id="Rf0d32a78e3c14569" /><Relationship Type="http://schemas.openxmlformats.org/officeDocument/2006/relationships/slide" Target="/ppt/slides/slide6.xml" Id="Rc7521c76031d4f63" /><Relationship Type="http://schemas.openxmlformats.org/officeDocument/2006/relationships/slide" Target="/ppt/slides/slide7.xml" Id="Rc19fc9042a4c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b3faddebd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a9ba8ba9c4683" /><Relationship Type="http://schemas.openxmlformats.org/officeDocument/2006/relationships/theme" Target="/ppt/slideMasters/theme/theme1.xml" Id="R341586801f12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a9ba8ba9c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bbad8a046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d27b93b8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22e8f2dab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82944b09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6972e4b99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6708aa6c4f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7821ef0c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COLLIER HØEGH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COLLIER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PETTER COLLIER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