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663571626f49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b347de899a485c"/>
  </p:sldMasterIdLst>
  <p:sldIdLst>
    <p:sldId xmlns:r="http://schemas.openxmlformats.org/officeDocument/2006/relationships" id="256" r:id="Rb1b0d9c9f5574195"/>
    <p:sldId xmlns:r="http://schemas.openxmlformats.org/officeDocument/2006/relationships" id="257" r:id="R253a444113ef437a"/>
    <p:sldId xmlns:r="http://schemas.openxmlformats.org/officeDocument/2006/relationships" id="258" r:id="R012059e6dc834142"/>
    <p:sldId xmlns:r="http://schemas.openxmlformats.org/officeDocument/2006/relationships" id="259" r:id="Rb4c84e6e237d4afd"/>
    <p:sldId xmlns:r="http://schemas.openxmlformats.org/officeDocument/2006/relationships" id="260" r:id="R068866399c47453b"/>
    <p:sldId xmlns:r="http://schemas.openxmlformats.org/officeDocument/2006/relationships" id="261" r:id="Raee90aa9c9df42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b347de899a485c" /><Relationship Type="http://schemas.openxmlformats.org/officeDocument/2006/relationships/slide" Target="/ppt/slides/slide1.xml" Id="Rb1b0d9c9f5574195" /><Relationship Type="http://schemas.openxmlformats.org/officeDocument/2006/relationships/slide" Target="/ppt/slides/slide2.xml" Id="R253a444113ef437a" /><Relationship Type="http://schemas.openxmlformats.org/officeDocument/2006/relationships/slide" Target="/ppt/slides/slide3.xml" Id="R012059e6dc834142" /><Relationship Type="http://schemas.openxmlformats.org/officeDocument/2006/relationships/slide" Target="/ppt/slides/slide4.xml" Id="Rb4c84e6e237d4afd" /><Relationship Type="http://schemas.openxmlformats.org/officeDocument/2006/relationships/slide" Target="/ppt/slides/slide5.xml" Id="R068866399c47453b" /><Relationship Type="http://schemas.openxmlformats.org/officeDocument/2006/relationships/slide" Target="/ppt/slides/slide6.xml" Id="Raee90aa9c9df42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3a46d09b034f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fd99ef74d9437e" /><Relationship Type="http://schemas.openxmlformats.org/officeDocument/2006/relationships/theme" Target="/ppt/slideMasters/theme/theme1.xml" Id="Rd5dd69f727834c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fd99ef74d943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f3f82cad444d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355a2c14d045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8f8ec270304c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8d46173c7841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afc57b00134c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9907b1aa9a46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REVINORD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Villaveien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8300 Svolvær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918 842 373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REVINORD AS</a:t>
            </a:r>
          </a:p>
        </p:txBody>
      </p:sp>
    </p:spTree>
  </p:cSld>
  <p:clrMapOvr>
    <a:masterClrMapping xmlns:a="http://schemas.openxmlformats.org/drawingml/2006/main"/>
  </p:clrMapOvr>
</p:sld>
</file>