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d39a37e1e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b33a08e9c4143"/>
  </p:sldMasterIdLst>
  <p:sldIdLst>
    <p:sldId xmlns:r="http://schemas.openxmlformats.org/officeDocument/2006/relationships" id="256" r:id="Ra49fc68577e94556"/>
    <p:sldId xmlns:r="http://schemas.openxmlformats.org/officeDocument/2006/relationships" id="257" r:id="R8851bc463fc64585"/>
    <p:sldId xmlns:r="http://schemas.openxmlformats.org/officeDocument/2006/relationships" id="258" r:id="Re844741f6eec4854"/>
    <p:sldId xmlns:r="http://schemas.openxmlformats.org/officeDocument/2006/relationships" id="259" r:id="R563b935b5e794b5f"/>
    <p:sldId xmlns:r="http://schemas.openxmlformats.org/officeDocument/2006/relationships" id="260" r:id="Rd870eb827c224c50"/>
    <p:sldId xmlns:r="http://schemas.openxmlformats.org/officeDocument/2006/relationships" id="261" r:id="R1a24577557fc45fd"/>
    <p:sldId xmlns:r="http://schemas.openxmlformats.org/officeDocument/2006/relationships" id="262" r:id="Rc7065398dccf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b33a08e9c4143" /><Relationship Type="http://schemas.openxmlformats.org/officeDocument/2006/relationships/slide" Target="/ppt/slides/slide1.xml" Id="Ra49fc68577e94556" /><Relationship Type="http://schemas.openxmlformats.org/officeDocument/2006/relationships/slide" Target="/ppt/slides/slide2.xml" Id="R8851bc463fc64585" /><Relationship Type="http://schemas.openxmlformats.org/officeDocument/2006/relationships/slide" Target="/ppt/slides/slide3.xml" Id="Re844741f6eec4854" /><Relationship Type="http://schemas.openxmlformats.org/officeDocument/2006/relationships/slide" Target="/ppt/slides/slide4.xml" Id="R563b935b5e794b5f" /><Relationship Type="http://schemas.openxmlformats.org/officeDocument/2006/relationships/slide" Target="/ppt/slides/slide5.xml" Id="Rd870eb827c224c50" /><Relationship Type="http://schemas.openxmlformats.org/officeDocument/2006/relationships/slide" Target="/ppt/slides/slide6.xml" Id="R1a24577557fc45fd" /><Relationship Type="http://schemas.openxmlformats.org/officeDocument/2006/relationships/slide" Target="/ppt/slides/slide7.xml" Id="Rc7065398dccf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ccf6a9101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faa3faef42dd" /><Relationship Type="http://schemas.openxmlformats.org/officeDocument/2006/relationships/theme" Target="/ppt/slideMasters/theme/theme1.xml" Id="Rca3eb302d104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efaa3faef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0558494f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776a0576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b83e46bb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be3afa56e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3402925b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42eea767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d69495f4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REMI BOLSØY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