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f3ef7d690cc492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72bbfb5d86944bd"/>
  </p:sldMasterIdLst>
  <p:sldIdLst>
    <p:sldId xmlns:r="http://schemas.openxmlformats.org/officeDocument/2006/relationships" id="256" r:id="R7a86179041214e26"/>
    <p:sldId xmlns:r="http://schemas.openxmlformats.org/officeDocument/2006/relationships" id="257" r:id="R83da4286b7124de0"/>
    <p:sldId xmlns:r="http://schemas.openxmlformats.org/officeDocument/2006/relationships" id="258" r:id="R4446c25bb465407b"/>
    <p:sldId xmlns:r="http://schemas.openxmlformats.org/officeDocument/2006/relationships" id="259" r:id="Rc0798b30044b4dfb"/>
    <p:sldId xmlns:r="http://schemas.openxmlformats.org/officeDocument/2006/relationships" id="260" r:id="R3be06f18add64fff"/>
    <p:sldId xmlns:r="http://schemas.openxmlformats.org/officeDocument/2006/relationships" id="261" r:id="R54882207a7e844a0"/>
    <p:sldId xmlns:r="http://schemas.openxmlformats.org/officeDocument/2006/relationships" id="262" r:id="Ra024f81c323b4b8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72bbfb5d86944bd" /><Relationship Type="http://schemas.openxmlformats.org/officeDocument/2006/relationships/slide" Target="/ppt/slides/slide1.xml" Id="R7a86179041214e26" /><Relationship Type="http://schemas.openxmlformats.org/officeDocument/2006/relationships/slide" Target="/ppt/slides/slide2.xml" Id="R83da4286b7124de0" /><Relationship Type="http://schemas.openxmlformats.org/officeDocument/2006/relationships/slide" Target="/ppt/slides/slide3.xml" Id="R4446c25bb465407b" /><Relationship Type="http://schemas.openxmlformats.org/officeDocument/2006/relationships/slide" Target="/ppt/slides/slide4.xml" Id="Rc0798b30044b4dfb" /><Relationship Type="http://schemas.openxmlformats.org/officeDocument/2006/relationships/slide" Target="/ppt/slides/slide5.xml" Id="R3be06f18add64fff" /><Relationship Type="http://schemas.openxmlformats.org/officeDocument/2006/relationships/slide" Target="/ppt/slides/slide6.xml" Id="R54882207a7e844a0" /><Relationship Type="http://schemas.openxmlformats.org/officeDocument/2006/relationships/slide" Target="/ppt/slides/slide7.xml" Id="Ra024f81c323b4b8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7bffac48f464b2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ace627d43a4850" /><Relationship Type="http://schemas.openxmlformats.org/officeDocument/2006/relationships/theme" Target="/ppt/slideMasters/theme/theme1.xml" Id="R2858f8f0495142e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9ace627d43a485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6d1ad798fc4ed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820e6cbb28436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3d3d602bf24ae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fddc3d97a3478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f7ac9b9c8c483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5a5565758242f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00ddfeec0944d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MAGIC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MAGIC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MAGIC INVEST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MAGIC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MAGIC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MAGIC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−10 877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329 784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4 877 755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4 877 755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MAGIC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JARLE GULLAKSEN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MIRELLA GULLAKSEN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MAGIC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Svoldergata 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0271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918 852 913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MAGIC INVEST AS</a:t>
            </a:r>
          </a:p>
        </p:txBody>
      </p:sp>
    </p:spTree>
  </p:cSld>
  <p:clrMapOvr>
    <a:masterClrMapping xmlns:a="http://schemas.openxmlformats.org/drawingml/2006/main"/>
  </p:clrMapOvr>
</p:sld>
</file>