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fc4232afb3a14149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9ed9a6bfcc3e4158"/>
  </p:sldMasterIdLst>
  <p:sldIdLst>
    <p:sldId xmlns:r="http://schemas.openxmlformats.org/officeDocument/2006/relationships" id="256" r:id="R14020dd2a2434e1f"/>
    <p:sldId xmlns:r="http://schemas.openxmlformats.org/officeDocument/2006/relationships" id="257" r:id="Rd50dadc317ad49b5"/>
    <p:sldId xmlns:r="http://schemas.openxmlformats.org/officeDocument/2006/relationships" id="258" r:id="R143ce1cccfb845c7"/>
    <p:sldId xmlns:r="http://schemas.openxmlformats.org/officeDocument/2006/relationships" id="259" r:id="Re9cab63c63924c30"/>
    <p:sldId xmlns:r="http://schemas.openxmlformats.org/officeDocument/2006/relationships" id="260" r:id="R51fa8d85b9f54148"/>
    <p:sldId xmlns:r="http://schemas.openxmlformats.org/officeDocument/2006/relationships" id="261" r:id="R881556aca55a4a09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ed9a6bfcc3e4158" /><Relationship Type="http://schemas.openxmlformats.org/officeDocument/2006/relationships/slide" Target="/ppt/slides/slide1.xml" Id="R14020dd2a2434e1f" /><Relationship Type="http://schemas.openxmlformats.org/officeDocument/2006/relationships/slide" Target="/ppt/slides/slide2.xml" Id="Rd50dadc317ad49b5" /><Relationship Type="http://schemas.openxmlformats.org/officeDocument/2006/relationships/slide" Target="/ppt/slides/slide3.xml" Id="R143ce1cccfb845c7" /><Relationship Type="http://schemas.openxmlformats.org/officeDocument/2006/relationships/slide" Target="/ppt/slides/slide4.xml" Id="Re9cab63c63924c30" /><Relationship Type="http://schemas.openxmlformats.org/officeDocument/2006/relationships/slide" Target="/ppt/slides/slide5.xml" Id="R51fa8d85b9f54148" /><Relationship Type="http://schemas.openxmlformats.org/officeDocument/2006/relationships/slide" Target="/ppt/slides/slide6.xml" Id="R881556aca55a4a09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ff89f7034644dae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61cab4757e4473f" /><Relationship Type="http://schemas.openxmlformats.org/officeDocument/2006/relationships/theme" Target="/ppt/slideMasters/theme/theme1.xml" Id="R750881e0b1b54e96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161cab4757e4473f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f187b72055c43ba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609e3e249094760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d60a2f311a749ee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e4496c34ab34525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477dcb0413040ce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fc5d12290c5453e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CDE INVESTMENTS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CDE INVESTMENTS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CDE INVESTMENTS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CDE INVESTMENTS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CDE INVESTMENTS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CDE INVESTMENTS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CZARNECKA DANUTA EWA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CDE INVESTMENTS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918 853 049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CDE INVESTMENTS AS</a:t>
            </a:r>
          </a:p>
        </p:txBody>
      </p:sp>
    </p:spTree>
  </p:cSld>
  <p:clrMapOvr>
    <a:masterClrMapping xmlns:a="http://schemas.openxmlformats.org/drawingml/2006/main"/>
  </p:clrMapOvr>
</p:sld>
</file>