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80da44736b4f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7b261707cc4afd"/>
  </p:sldMasterIdLst>
  <p:sldIdLst>
    <p:sldId xmlns:r="http://schemas.openxmlformats.org/officeDocument/2006/relationships" id="256" r:id="R1f25840acd5e4d22"/>
    <p:sldId xmlns:r="http://schemas.openxmlformats.org/officeDocument/2006/relationships" id="257" r:id="R1eb665a8d6d4468e"/>
    <p:sldId xmlns:r="http://schemas.openxmlformats.org/officeDocument/2006/relationships" id="258" r:id="R84a2fa190e34437a"/>
    <p:sldId xmlns:r="http://schemas.openxmlformats.org/officeDocument/2006/relationships" id="259" r:id="Ref72ac031f42450c"/>
    <p:sldId xmlns:r="http://schemas.openxmlformats.org/officeDocument/2006/relationships" id="260" r:id="Raa77f050a5c24ba4"/>
    <p:sldId xmlns:r="http://schemas.openxmlformats.org/officeDocument/2006/relationships" id="261" r:id="Rc7f0412d27ca42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b261707cc4afd" /><Relationship Type="http://schemas.openxmlformats.org/officeDocument/2006/relationships/slide" Target="/ppt/slides/slide1.xml" Id="R1f25840acd5e4d22" /><Relationship Type="http://schemas.openxmlformats.org/officeDocument/2006/relationships/slide" Target="/ppt/slides/slide2.xml" Id="R1eb665a8d6d4468e" /><Relationship Type="http://schemas.openxmlformats.org/officeDocument/2006/relationships/slide" Target="/ppt/slides/slide3.xml" Id="R84a2fa190e34437a" /><Relationship Type="http://schemas.openxmlformats.org/officeDocument/2006/relationships/slide" Target="/ppt/slides/slide4.xml" Id="Ref72ac031f42450c" /><Relationship Type="http://schemas.openxmlformats.org/officeDocument/2006/relationships/slide" Target="/ppt/slides/slide5.xml" Id="Raa77f050a5c24ba4" /><Relationship Type="http://schemas.openxmlformats.org/officeDocument/2006/relationships/slide" Target="/ppt/slides/slide6.xml" Id="Rc7f0412d27ca42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5af34f02b40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7885fd5dc47a6" /><Relationship Type="http://schemas.openxmlformats.org/officeDocument/2006/relationships/theme" Target="/ppt/slideMasters/theme/theme1.xml" Id="Rb8eb6ae8686a47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57885fd5dc47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b26c3eb0c43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6a48d50d342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c7b53622a46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aed8a4d7548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281fc5e384e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250396d0545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Revisjon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918 856 404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