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faf7f5754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bf1ccbae548b8"/>
  </p:sldMasterIdLst>
  <p:sldIdLst>
    <p:sldId xmlns:r="http://schemas.openxmlformats.org/officeDocument/2006/relationships" id="256" r:id="Rc835ae0447234668"/>
    <p:sldId xmlns:r="http://schemas.openxmlformats.org/officeDocument/2006/relationships" id="257" r:id="Ra09a3c3ea1144ed2"/>
    <p:sldId xmlns:r="http://schemas.openxmlformats.org/officeDocument/2006/relationships" id="258" r:id="Rbf31ad5e507f459d"/>
    <p:sldId xmlns:r="http://schemas.openxmlformats.org/officeDocument/2006/relationships" id="259" r:id="Rf7096ee91af34125"/>
    <p:sldId xmlns:r="http://schemas.openxmlformats.org/officeDocument/2006/relationships" id="260" r:id="Rcf265900609b40d2"/>
    <p:sldId xmlns:r="http://schemas.openxmlformats.org/officeDocument/2006/relationships" id="261" r:id="R47eb09ec00e7456a"/>
    <p:sldId xmlns:r="http://schemas.openxmlformats.org/officeDocument/2006/relationships" id="262" r:id="Rf37dab94ce2a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bf1ccbae548b8" /><Relationship Type="http://schemas.openxmlformats.org/officeDocument/2006/relationships/slide" Target="/ppt/slides/slide1.xml" Id="Rc835ae0447234668" /><Relationship Type="http://schemas.openxmlformats.org/officeDocument/2006/relationships/slide" Target="/ppt/slides/slide2.xml" Id="Ra09a3c3ea1144ed2" /><Relationship Type="http://schemas.openxmlformats.org/officeDocument/2006/relationships/slide" Target="/ppt/slides/slide3.xml" Id="Rbf31ad5e507f459d" /><Relationship Type="http://schemas.openxmlformats.org/officeDocument/2006/relationships/slide" Target="/ppt/slides/slide4.xml" Id="Rf7096ee91af34125" /><Relationship Type="http://schemas.openxmlformats.org/officeDocument/2006/relationships/slide" Target="/ppt/slides/slide5.xml" Id="Rcf265900609b40d2" /><Relationship Type="http://schemas.openxmlformats.org/officeDocument/2006/relationships/slide" Target="/ppt/slides/slide6.xml" Id="R47eb09ec00e7456a" /><Relationship Type="http://schemas.openxmlformats.org/officeDocument/2006/relationships/slide" Target="/ppt/slides/slide7.xml" Id="Rf37dab94ce2a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72b18adb7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651186ab4775" /><Relationship Type="http://schemas.openxmlformats.org/officeDocument/2006/relationships/theme" Target="/ppt/slideMasters/theme/theme1.xml" Id="R921965c0b219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5651186ab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5d0b362a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5c4d268b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9f9ecf40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6030df3c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2254230e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371bdc7f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2bc4b6fec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