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fc6c3e3b7a43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7715aa6f564bf3"/>
  </p:sldMasterIdLst>
  <p:sldIdLst>
    <p:sldId xmlns:r="http://schemas.openxmlformats.org/officeDocument/2006/relationships" id="256" r:id="R23bd1056763c4289"/>
    <p:sldId xmlns:r="http://schemas.openxmlformats.org/officeDocument/2006/relationships" id="257" r:id="R50f9285b421a42a5"/>
    <p:sldId xmlns:r="http://schemas.openxmlformats.org/officeDocument/2006/relationships" id="258" r:id="R1a7171507f074eb2"/>
    <p:sldId xmlns:r="http://schemas.openxmlformats.org/officeDocument/2006/relationships" id="259" r:id="R84587c3f8c4747b0"/>
    <p:sldId xmlns:r="http://schemas.openxmlformats.org/officeDocument/2006/relationships" id="260" r:id="R5352f80792754784"/>
    <p:sldId xmlns:r="http://schemas.openxmlformats.org/officeDocument/2006/relationships" id="261" r:id="Re51c7639ede4420c"/>
    <p:sldId xmlns:r="http://schemas.openxmlformats.org/officeDocument/2006/relationships" id="262" r:id="R28de327fd4534d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7715aa6f564bf3" /><Relationship Type="http://schemas.openxmlformats.org/officeDocument/2006/relationships/slide" Target="/ppt/slides/slide1.xml" Id="R23bd1056763c4289" /><Relationship Type="http://schemas.openxmlformats.org/officeDocument/2006/relationships/slide" Target="/ppt/slides/slide2.xml" Id="R50f9285b421a42a5" /><Relationship Type="http://schemas.openxmlformats.org/officeDocument/2006/relationships/slide" Target="/ppt/slides/slide3.xml" Id="R1a7171507f074eb2" /><Relationship Type="http://schemas.openxmlformats.org/officeDocument/2006/relationships/slide" Target="/ppt/slides/slide4.xml" Id="R84587c3f8c4747b0" /><Relationship Type="http://schemas.openxmlformats.org/officeDocument/2006/relationships/slide" Target="/ppt/slides/slide5.xml" Id="R5352f80792754784" /><Relationship Type="http://schemas.openxmlformats.org/officeDocument/2006/relationships/slide" Target="/ppt/slides/slide6.xml" Id="Re51c7639ede4420c" /><Relationship Type="http://schemas.openxmlformats.org/officeDocument/2006/relationships/slide" Target="/ppt/slides/slide7.xml" Id="R28de327fd4534d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05c6f181d046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a34915de64371" /><Relationship Type="http://schemas.openxmlformats.org/officeDocument/2006/relationships/theme" Target="/ppt/slideMasters/theme/theme1.xml" Id="R48683a227c8640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9a34915de643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f926460f443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2f554093a4e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245817b8a4a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3044d0cbe4b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6ce41638643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2c23eb1f645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679beb5d64e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SEED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SEED CONSULTING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3 418 402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1 767 688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1 858 767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19 619 557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20 538 395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EYVIN WANG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ECKHOFF WANG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Eyvin Wang, Parksvingen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918 859 756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 CONSULTING AS</a:t>
            </a:r>
          </a:p>
        </p:txBody>
      </p:sp>
    </p:spTree>
  </p:cSld>
  <p:clrMapOvr>
    <a:masterClrMapping xmlns:a="http://schemas.openxmlformats.org/drawingml/2006/main"/>
  </p:clrMapOvr>
</p:sld>
</file>