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ccab49001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db135020d43a4"/>
  </p:sldMasterIdLst>
  <p:sldIdLst>
    <p:sldId xmlns:r="http://schemas.openxmlformats.org/officeDocument/2006/relationships" id="256" r:id="Ra011ecadecfd4b08"/>
    <p:sldId xmlns:r="http://schemas.openxmlformats.org/officeDocument/2006/relationships" id="257" r:id="R171a970611d84f96"/>
    <p:sldId xmlns:r="http://schemas.openxmlformats.org/officeDocument/2006/relationships" id="258" r:id="R98037df3187a4527"/>
    <p:sldId xmlns:r="http://schemas.openxmlformats.org/officeDocument/2006/relationships" id="259" r:id="R9bc2193857624b6b"/>
    <p:sldId xmlns:r="http://schemas.openxmlformats.org/officeDocument/2006/relationships" id="260" r:id="R8ab005e474c64955"/>
    <p:sldId xmlns:r="http://schemas.openxmlformats.org/officeDocument/2006/relationships" id="261" r:id="R0f05da06f9d6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db135020d43a4" /><Relationship Type="http://schemas.openxmlformats.org/officeDocument/2006/relationships/slide" Target="/ppt/slides/slide1.xml" Id="Ra011ecadecfd4b08" /><Relationship Type="http://schemas.openxmlformats.org/officeDocument/2006/relationships/slide" Target="/ppt/slides/slide2.xml" Id="R171a970611d84f96" /><Relationship Type="http://schemas.openxmlformats.org/officeDocument/2006/relationships/slide" Target="/ppt/slides/slide3.xml" Id="R98037df3187a4527" /><Relationship Type="http://schemas.openxmlformats.org/officeDocument/2006/relationships/slide" Target="/ppt/slides/slide4.xml" Id="R9bc2193857624b6b" /><Relationship Type="http://schemas.openxmlformats.org/officeDocument/2006/relationships/slide" Target="/ppt/slides/slide5.xml" Id="R8ab005e474c64955" /><Relationship Type="http://schemas.openxmlformats.org/officeDocument/2006/relationships/slide" Target="/ppt/slides/slide6.xml" Id="R0f05da06f9d6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d6333826d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9f28b9a54eab" /><Relationship Type="http://schemas.openxmlformats.org/officeDocument/2006/relationships/theme" Target="/ppt/slideMasters/theme/theme1.xml" Id="R7ee9dc83baa8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99f28b9a5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48135d5af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e61da827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a1bdb7902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d9ddba36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188c6d14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8709dea2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SÆTRE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Lauvdalen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SÆTRE INVEST AS</a:t>
            </a:r>
          </a:p>
        </p:txBody>
      </p:sp>
    </p:spTree>
  </p:cSld>
  <p:clrMapOvr>
    <a:masterClrMapping xmlns:a="http://schemas.openxmlformats.org/drawingml/2006/main"/>
  </p:clrMapOvr>
</p:sld>
</file>