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c7761ff65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32037d1d240c8"/>
  </p:sldMasterIdLst>
  <p:sldIdLst>
    <p:sldId xmlns:r="http://schemas.openxmlformats.org/officeDocument/2006/relationships" id="256" r:id="Rc85f5a2cba5e4fcf"/>
    <p:sldId xmlns:r="http://schemas.openxmlformats.org/officeDocument/2006/relationships" id="257" r:id="Rd0dcc8aa090b42db"/>
    <p:sldId xmlns:r="http://schemas.openxmlformats.org/officeDocument/2006/relationships" id="258" r:id="R7b3db1e46edf4e69"/>
    <p:sldId xmlns:r="http://schemas.openxmlformats.org/officeDocument/2006/relationships" id="259" r:id="R424ddc03269b4999"/>
    <p:sldId xmlns:r="http://schemas.openxmlformats.org/officeDocument/2006/relationships" id="260" r:id="R2a2984f5c8494553"/>
    <p:sldId xmlns:r="http://schemas.openxmlformats.org/officeDocument/2006/relationships" id="261" r:id="R9d63bedf6d50477c"/>
    <p:sldId xmlns:r="http://schemas.openxmlformats.org/officeDocument/2006/relationships" id="262" r:id="R5a800d7b93ea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32037d1d240c8" /><Relationship Type="http://schemas.openxmlformats.org/officeDocument/2006/relationships/slide" Target="/ppt/slides/slide1.xml" Id="Rc85f5a2cba5e4fcf" /><Relationship Type="http://schemas.openxmlformats.org/officeDocument/2006/relationships/slide" Target="/ppt/slides/slide2.xml" Id="Rd0dcc8aa090b42db" /><Relationship Type="http://schemas.openxmlformats.org/officeDocument/2006/relationships/slide" Target="/ppt/slides/slide3.xml" Id="R7b3db1e46edf4e69" /><Relationship Type="http://schemas.openxmlformats.org/officeDocument/2006/relationships/slide" Target="/ppt/slides/slide4.xml" Id="R424ddc03269b4999" /><Relationship Type="http://schemas.openxmlformats.org/officeDocument/2006/relationships/slide" Target="/ppt/slides/slide5.xml" Id="R2a2984f5c8494553" /><Relationship Type="http://schemas.openxmlformats.org/officeDocument/2006/relationships/slide" Target="/ppt/slides/slide6.xml" Id="R9d63bedf6d50477c" /><Relationship Type="http://schemas.openxmlformats.org/officeDocument/2006/relationships/slide" Target="/ppt/slides/slide7.xml" Id="R5a800d7b93ea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e4b83a02e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2950ef834cc4" /><Relationship Type="http://schemas.openxmlformats.org/officeDocument/2006/relationships/theme" Target="/ppt/slideMasters/theme/theme1.xml" Id="R921d7156bbc8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42950ef83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03f00ebb4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10034fc4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fc03444ea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a0ae6479d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4a437894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ff6f952b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f3a33fbd2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SÆTRE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SÆTRE 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ØYVIND KORSVIK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Lauvdalen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