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3f4f39b9ce48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58fb9528fa4c02"/>
  </p:sldMasterIdLst>
  <p:sldIdLst>
    <p:sldId xmlns:r="http://schemas.openxmlformats.org/officeDocument/2006/relationships" id="256" r:id="R9ba21bf9b1b44ac4"/>
    <p:sldId xmlns:r="http://schemas.openxmlformats.org/officeDocument/2006/relationships" id="257" r:id="R0fdda609fc894f92"/>
    <p:sldId xmlns:r="http://schemas.openxmlformats.org/officeDocument/2006/relationships" id="258" r:id="Rbe2691a618af4259"/>
    <p:sldId xmlns:r="http://schemas.openxmlformats.org/officeDocument/2006/relationships" id="259" r:id="R4f0c3fb5afaf4af9"/>
    <p:sldId xmlns:r="http://schemas.openxmlformats.org/officeDocument/2006/relationships" id="260" r:id="R6c500b5c6b4946c3"/>
    <p:sldId xmlns:r="http://schemas.openxmlformats.org/officeDocument/2006/relationships" id="261" r:id="R5e74e4991e764e5e"/>
    <p:sldId xmlns:r="http://schemas.openxmlformats.org/officeDocument/2006/relationships" id="262" r:id="R6496c751c7b442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8fb9528fa4c02" /><Relationship Type="http://schemas.openxmlformats.org/officeDocument/2006/relationships/slide" Target="/ppt/slides/slide1.xml" Id="R9ba21bf9b1b44ac4" /><Relationship Type="http://schemas.openxmlformats.org/officeDocument/2006/relationships/slide" Target="/ppt/slides/slide2.xml" Id="R0fdda609fc894f92" /><Relationship Type="http://schemas.openxmlformats.org/officeDocument/2006/relationships/slide" Target="/ppt/slides/slide3.xml" Id="Rbe2691a618af4259" /><Relationship Type="http://schemas.openxmlformats.org/officeDocument/2006/relationships/slide" Target="/ppt/slides/slide4.xml" Id="R4f0c3fb5afaf4af9" /><Relationship Type="http://schemas.openxmlformats.org/officeDocument/2006/relationships/slide" Target="/ppt/slides/slide5.xml" Id="R6c500b5c6b4946c3" /><Relationship Type="http://schemas.openxmlformats.org/officeDocument/2006/relationships/slide" Target="/ppt/slides/slide6.xml" Id="R5e74e4991e764e5e" /><Relationship Type="http://schemas.openxmlformats.org/officeDocument/2006/relationships/slide" Target="/ppt/slides/slide7.xml" Id="R6496c751c7b442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ced32ed1f40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3b28f6cbb482f" /><Relationship Type="http://schemas.openxmlformats.org/officeDocument/2006/relationships/theme" Target="/ppt/slideMasters/theme/theme1.xml" Id="R744ee05a6b3d42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f3b28f6cbb48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16379f6d64c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cf86a21b84b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c1d955aeb47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6dc5ffcc644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e88210a914b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45fd66ee34e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ef222a44f4f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UVDAL TRELAST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UVDAL TRELAST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UVDAL TRELAST EIENDOM AS ble etablert [år] og holder til i Uvdal.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UVDAL TRELAST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UVDAL TRELAST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UVDAL TRELAST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4 719 901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−794 780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1 079 118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25 995 642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53 529 676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UVDAL TRELAST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ERIK PRESTEGÅRDEN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PRESTEGÅRDEN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UVDAL TRELAST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Uvdalsvegen 712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3632 Uvdal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31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918 860 339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UVDAL TRELAST EIENDOM AS</a:t>
            </a:r>
          </a:p>
        </p:txBody>
      </p:sp>
    </p:spTree>
  </p:cSld>
  <p:clrMapOvr>
    <a:masterClrMapping xmlns:a="http://schemas.openxmlformats.org/drawingml/2006/main"/>
  </p:clrMapOvr>
</p:sld>
</file>