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691891f28247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fb38585d824438"/>
  </p:sldMasterIdLst>
  <p:sldIdLst>
    <p:sldId xmlns:r="http://schemas.openxmlformats.org/officeDocument/2006/relationships" id="256" r:id="Rd02b38fb9dca46ab"/>
    <p:sldId xmlns:r="http://schemas.openxmlformats.org/officeDocument/2006/relationships" id="257" r:id="R8d6effca2f174f90"/>
    <p:sldId xmlns:r="http://schemas.openxmlformats.org/officeDocument/2006/relationships" id="258" r:id="R746aa124657046c5"/>
    <p:sldId xmlns:r="http://schemas.openxmlformats.org/officeDocument/2006/relationships" id="259" r:id="Ree5077cc1eff4928"/>
    <p:sldId xmlns:r="http://schemas.openxmlformats.org/officeDocument/2006/relationships" id="260" r:id="Racaad93dd1d64f44"/>
    <p:sldId xmlns:r="http://schemas.openxmlformats.org/officeDocument/2006/relationships" id="261" r:id="Rabf612ca3b814abb"/>
    <p:sldId xmlns:r="http://schemas.openxmlformats.org/officeDocument/2006/relationships" id="262" r:id="R82ae7cb0bfbd47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fb38585d824438" /><Relationship Type="http://schemas.openxmlformats.org/officeDocument/2006/relationships/slide" Target="/ppt/slides/slide1.xml" Id="Rd02b38fb9dca46ab" /><Relationship Type="http://schemas.openxmlformats.org/officeDocument/2006/relationships/slide" Target="/ppt/slides/slide2.xml" Id="R8d6effca2f174f90" /><Relationship Type="http://schemas.openxmlformats.org/officeDocument/2006/relationships/slide" Target="/ppt/slides/slide3.xml" Id="R746aa124657046c5" /><Relationship Type="http://schemas.openxmlformats.org/officeDocument/2006/relationships/slide" Target="/ppt/slides/slide4.xml" Id="Ree5077cc1eff4928" /><Relationship Type="http://schemas.openxmlformats.org/officeDocument/2006/relationships/slide" Target="/ppt/slides/slide5.xml" Id="Racaad93dd1d64f44" /><Relationship Type="http://schemas.openxmlformats.org/officeDocument/2006/relationships/slide" Target="/ppt/slides/slide6.xml" Id="Rabf612ca3b814abb" /><Relationship Type="http://schemas.openxmlformats.org/officeDocument/2006/relationships/slide" Target="/ppt/slides/slide7.xml" Id="R82ae7cb0bfbd47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7a011cefac47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086df74384ee2" /><Relationship Type="http://schemas.openxmlformats.org/officeDocument/2006/relationships/theme" Target="/ppt/slideMasters/theme/theme1.xml" Id="Re58a9692decf49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d086df74384e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7e9fe80fe4d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ed87257ed49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90041393a45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71cab4ff84f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b7c44305045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6b5d485bb4a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7150420364d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HØGREIST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HØGREIST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HØGREIST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HØGREIST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HØGREIST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HØGREIST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1 975 007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1 979 647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HØGREIST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HEDVIG STEINSVÅG HANSEN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ENGELSEN LANDRO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HØGREIST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Åsringen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jonas.landro@gmail.com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918 860 673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HØGREIST AS</a:t>
            </a:r>
          </a:p>
        </p:txBody>
      </p:sp>
    </p:spTree>
  </p:cSld>
  <p:clrMapOvr>
    <a:masterClrMapping xmlns:a="http://schemas.openxmlformats.org/drawingml/2006/main"/>
  </p:clrMapOvr>
</p:sld>
</file>