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0ff12be20b48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38f3fc1f674ebb"/>
  </p:sldMasterIdLst>
  <p:sldIdLst>
    <p:sldId xmlns:r="http://schemas.openxmlformats.org/officeDocument/2006/relationships" id="256" r:id="R561d666099c54a3e"/>
    <p:sldId xmlns:r="http://schemas.openxmlformats.org/officeDocument/2006/relationships" id="257" r:id="R45f5e855de634bc3"/>
    <p:sldId xmlns:r="http://schemas.openxmlformats.org/officeDocument/2006/relationships" id="258" r:id="Rc46cdd74a0764b74"/>
    <p:sldId xmlns:r="http://schemas.openxmlformats.org/officeDocument/2006/relationships" id="259" r:id="Rcf2f9e661e464a26"/>
    <p:sldId xmlns:r="http://schemas.openxmlformats.org/officeDocument/2006/relationships" id="260" r:id="R8d4242788ee44766"/>
    <p:sldId xmlns:r="http://schemas.openxmlformats.org/officeDocument/2006/relationships" id="261" r:id="Rfdf656b7fbc34fdf"/>
    <p:sldId xmlns:r="http://schemas.openxmlformats.org/officeDocument/2006/relationships" id="262" r:id="R60fba18ae5e449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38f3fc1f674ebb" /><Relationship Type="http://schemas.openxmlformats.org/officeDocument/2006/relationships/slide" Target="/ppt/slides/slide1.xml" Id="R561d666099c54a3e" /><Relationship Type="http://schemas.openxmlformats.org/officeDocument/2006/relationships/slide" Target="/ppt/slides/slide2.xml" Id="R45f5e855de634bc3" /><Relationship Type="http://schemas.openxmlformats.org/officeDocument/2006/relationships/slide" Target="/ppt/slides/slide3.xml" Id="Rc46cdd74a0764b74" /><Relationship Type="http://schemas.openxmlformats.org/officeDocument/2006/relationships/slide" Target="/ppt/slides/slide4.xml" Id="Rcf2f9e661e464a26" /><Relationship Type="http://schemas.openxmlformats.org/officeDocument/2006/relationships/slide" Target="/ppt/slides/slide5.xml" Id="R8d4242788ee44766" /><Relationship Type="http://schemas.openxmlformats.org/officeDocument/2006/relationships/slide" Target="/ppt/slides/slide6.xml" Id="Rfdf656b7fbc34fdf" /><Relationship Type="http://schemas.openxmlformats.org/officeDocument/2006/relationships/slide" Target="/ppt/slides/slide7.xml" Id="R60fba18ae5e449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bbcf1128fc46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d96e324fc432b" /><Relationship Type="http://schemas.openxmlformats.org/officeDocument/2006/relationships/theme" Target="/ppt/slideMasters/theme/theme1.xml" Id="R61b6c4b6dee94e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ad96e324fc43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1afe68c9344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7fc0516f747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9ac689fab49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01be2a02842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aa3417ba84f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698c6f8ba47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0cd7f4e794b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REISELEDEREN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REISELEDEREN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REISELEDEREN AS ble etablert [år] og holder til i Fagerstrand.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REISELEDEREN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REISELEDEREN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REISELEDEREN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15 466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REISELEDEREN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ULF THORVALD BRYNILDSEN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REISELEDEREN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Agnorveien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1454 Fagerstrand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918 867 775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REISELEDEREN AS</a:t>
            </a:r>
          </a:p>
        </p:txBody>
      </p:sp>
    </p:spTree>
  </p:cSld>
  <p:clrMapOvr>
    <a:masterClrMapping xmlns:a="http://schemas.openxmlformats.org/drawingml/2006/main"/>
  </p:clrMapOvr>
</p:sld>
</file>