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4ee499e82840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f98200ca1342e4"/>
  </p:sldMasterIdLst>
  <p:sldIdLst>
    <p:sldId xmlns:r="http://schemas.openxmlformats.org/officeDocument/2006/relationships" id="256" r:id="R71931fe203ad4271"/>
    <p:sldId xmlns:r="http://schemas.openxmlformats.org/officeDocument/2006/relationships" id="257" r:id="Re079a722ed444b8f"/>
    <p:sldId xmlns:r="http://schemas.openxmlformats.org/officeDocument/2006/relationships" id="258" r:id="R5cc3884479c74ff5"/>
    <p:sldId xmlns:r="http://schemas.openxmlformats.org/officeDocument/2006/relationships" id="259" r:id="Ref5a4339901c45b8"/>
    <p:sldId xmlns:r="http://schemas.openxmlformats.org/officeDocument/2006/relationships" id="260" r:id="R20e7fa0443124bc6"/>
    <p:sldId xmlns:r="http://schemas.openxmlformats.org/officeDocument/2006/relationships" id="261" r:id="R0b126acc2054455d"/>
    <p:sldId xmlns:r="http://schemas.openxmlformats.org/officeDocument/2006/relationships" id="262" r:id="R9679405c57ec43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98200ca1342e4" /><Relationship Type="http://schemas.openxmlformats.org/officeDocument/2006/relationships/slide" Target="/ppt/slides/slide1.xml" Id="R71931fe203ad4271" /><Relationship Type="http://schemas.openxmlformats.org/officeDocument/2006/relationships/slide" Target="/ppt/slides/slide2.xml" Id="Re079a722ed444b8f" /><Relationship Type="http://schemas.openxmlformats.org/officeDocument/2006/relationships/slide" Target="/ppt/slides/slide3.xml" Id="R5cc3884479c74ff5" /><Relationship Type="http://schemas.openxmlformats.org/officeDocument/2006/relationships/slide" Target="/ppt/slides/slide4.xml" Id="Ref5a4339901c45b8" /><Relationship Type="http://schemas.openxmlformats.org/officeDocument/2006/relationships/slide" Target="/ppt/slides/slide5.xml" Id="R20e7fa0443124bc6" /><Relationship Type="http://schemas.openxmlformats.org/officeDocument/2006/relationships/slide" Target="/ppt/slides/slide6.xml" Id="R0b126acc2054455d" /><Relationship Type="http://schemas.openxmlformats.org/officeDocument/2006/relationships/slide" Target="/ppt/slides/slide7.xml" Id="R9679405c57ec43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e73db38874b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1b76395564ffd" /><Relationship Type="http://schemas.openxmlformats.org/officeDocument/2006/relationships/theme" Target="/ppt/slideMasters/theme/theme1.xml" Id="Ra8350352c9a74b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61b76395564f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9e0d945df4b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55088fa9d40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69097601f4a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4c73013d844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06cc1f26741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9cf2b25664c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52b44295f4a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GUNDEGJERDE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GUNDEGJERDE INVEST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120 375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7 173 616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GUNDEGJERDE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Brurabrotet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5414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kjetil.gundegjerde@fylkesnesbil.no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918 872 361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GUNDEGJERDE INVEST AS</a:t>
            </a:r>
          </a:p>
        </p:txBody>
      </p:sp>
    </p:spTree>
  </p:cSld>
  <p:clrMapOvr>
    <a:masterClrMapping xmlns:a="http://schemas.openxmlformats.org/drawingml/2006/main"/>
  </p:clrMapOvr>
</p:sld>
</file>