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b90d9bf98c4e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448e1c227e4e66"/>
  </p:sldMasterIdLst>
  <p:sldIdLst>
    <p:sldId xmlns:r="http://schemas.openxmlformats.org/officeDocument/2006/relationships" id="256" r:id="Racdb7dd0f84845d5"/>
    <p:sldId xmlns:r="http://schemas.openxmlformats.org/officeDocument/2006/relationships" id="257" r:id="R3ef7a626459f44a0"/>
    <p:sldId xmlns:r="http://schemas.openxmlformats.org/officeDocument/2006/relationships" id="258" r:id="R390528e3f7364fdb"/>
    <p:sldId xmlns:r="http://schemas.openxmlformats.org/officeDocument/2006/relationships" id="259" r:id="R640e2b4f61774bb7"/>
    <p:sldId xmlns:r="http://schemas.openxmlformats.org/officeDocument/2006/relationships" id="260" r:id="Re2c36a07cea14009"/>
    <p:sldId xmlns:r="http://schemas.openxmlformats.org/officeDocument/2006/relationships" id="261" r:id="R3bb883f20e184b06"/>
    <p:sldId xmlns:r="http://schemas.openxmlformats.org/officeDocument/2006/relationships" id="262" r:id="R329c8467bf7a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48e1c227e4e66" /><Relationship Type="http://schemas.openxmlformats.org/officeDocument/2006/relationships/slide" Target="/ppt/slides/slide1.xml" Id="Racdb7dd0f84845d5" /><Relationship Type="http://schemas.openxmlformats.org/officeDocument/2006/relationships/slide" Target="/ppt/slides/slide2.xml" Id="R3ef7a626459f44a0" /><Relationship Type="http://schemas.openxmlformats.org/officeDocument/2006/relationships/slide" Target="/ppt/slides/slide3.xml" Id="R390528e3f7364fdb" /><Relationship Type="http://schemas.openxmlformats.org/officeDocument/2006/relationships/slide" Target="/ppt/slides/slide4.xml" Id="R640e2b4f61774bb7" /><Relationship Type="http://schemas.openxmlformats.org/officeDocument/2006/relationships/slide" Target="/ppt/slides/slide5.xml" Id="Re2c36a07cea14009" /><Relationship Type="http://schemas.openxmlformats.org/officeDocument/2006/relationships/slide" Target="/ppt/slides/slide6.xml" Id="R3bb883f20e184b06" /><Relationship Type="http://schemas.openxmlformats.org/officeDocument/2006/relationships/slide" Target="/ppt/slides/slide7.xml" Id="R329c8467bf7a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60f34aae24d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b9ff569f14612" /><Relationship Type="http://schemas.openxmlformats.org/officeDocument/2006/relationships/theme" Target="/ppt/slideMasters/theme/theme1.xml" Id="R63b22a7907b841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8b9ff569f146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afcb7d87347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36c8cab43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9affd942846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2c9fda33b48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c21ce98274c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c22b8e69443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cb280b82948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CERN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−1 414 303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8 186 652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8 277 294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Planteskolen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918 888 241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CERN INVEST AS</a:t>
            </a:r>
          </a:p>
        </p:txBody>
      </p:sp>
    </p:spTree>
  </p:cSld>
  <p:clrMapOvr>
    <a:masterClrMapping xmlns:a="http://schemas.openxmlformats.org/drawingml/2006/main"/>
  </p:clrMapOvr>
</p:sld>
</file>