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c89f9b147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8ffb3441140ea"/>
  </p:sldMasterIdLst>
  <p:sldIdLst>
    <p:sldId xmlns:r="http://schemas.openxmlformats.org/officeDocument/2006/relationships" id="256" r:id="R2c361081f9004789"/>
    <p:sldId xmlns:r="http://schemas.openxmlformats.org/officeDocument/2006/relationships" id="257" r:id="R9651ed4c1a8d4dfd"/>
    <p:sldId xmlns:r="http://schemas.openxmlformats.org/officeDocument/2006/relationships" id="258" r:id="Rc44061c04aa54cf3"/>
    <p:sldId xmlns:r="http://schemas.openxmlformats.org/officeDocument/2006/relationships" id="259" r:id="R07d00f202db34414"/>
    <p:sldId xmlns:r="http://schemas.openxmlformats.org/officeDocument/2006/relationships" id="260" r:id="R9440e75c3b9d440e"/>
    <p:sldId xmlns:r="http://schemas.openxmlformats.org/officeDocument/2006/relationships" id="261" r:id="Rd57ffe24e35a4258"/>
    <p:sldId xmlns:r="http://schemas.openxmlformats.org/officeDocument/2006/relationships" id="262" r:id="R57c6c8ec61fe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8ffb3441140ea" /><Relationship Type="http://schemas.openxmlformats.org/officeDocument/2006/relationships/slide" Target="/ppt/slides/slide1.xml" Id="R2c361081f9004789" /><Relationship Type="http://schemas.openxmlformats.org/officeDocument/2006/relationships/slide" Target="/ppt/slides/slide2.xml" Id="R9651ed4c1a8d4dfd" /><Relationship Type="http://schemas.openxmlformats.org/officeDocument/2006/relationships/slide" Target="/ppt/slides/slide3.xml" Id="Rc44061c04aa54cf3" /><Relationship Type="http://schemas.openxmlformats.org/officeDocument/2006/relationships/slide" Target="/ppt/slides/slide4.xml" Id="R07d00f202db34414" /><Relationship Type="http://schemas.openxmlformats.org/officeDocument/2006/relationships/slide" Target="/ppt/slides/slide5.xml" Id="R9440e75c3b9d440e" /><Relationship Type="http://schemas.openxmlformats.org/officeDocument/2006/relationships/slide" Target="/ppt/slides/slide6.xml" Id="Rd57ffe24e35a4258" /><Relationship Type="http://schemas.openxmlformats.org/officeDocument/2006/relationships/slide" Target="/ppt/slides/slide7.xml" Id="R57c6c8ec61fe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b491e410c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2ba54c6c34000" /><Relationship Type="http://schemas.openxmlformats.org/officeDocument/2006/relationships/theme" Target="/ppt/slideMasters/theme/theme1.xml" Id="R04c7311e52ad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2ba54c6c3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137c92acd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400c0cab1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dbc6bda90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7690dd7d9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9a15dae2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9f9e511a3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a081c0afe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WESLAYAN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WESLAYAN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STEFFEN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