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042be8442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22e8c65f34950"/>
  </p:sldMasterIdLst>
  <p:sldIdLst>
    <p:sldId xmlns:r="http://schemas.openxmlformats.org/officeDocument/2006/relationships" id="256" r:id="R8ce90f4c9f8e46cf"/>
    <p:sldId xmlns:r="http://schemas.openxmlformats.org/officeDocument/2006/relationships" id="257" r:id="R0c9acb3d44584b98"/>
    <p:sldId xmlns:r="http://schemas.openxmlformats.org/officeDocument/2006/relationships" id="258" r:id="R45d846702b884612"/>
    <p:sldId xmlns:r="http://schemas.openxmlformats.org/officeDocument/2006/relationships" id="259" r:id="R7cc7eeee1dac4f21"/>
    <p:sldId xmlns:r="http://schemas.openxmlformats.org/officeDocument/2006/relationships" id="260" r:id="R6e038fcc5e6a4813"/>
    <p:sldId xmlns:r="http://schemas.openxmlformats.org/officeDocument/2006/relationships" id="261" r:id="R2cc631f75a694bf8"/>
    <p:sldId xmlns:r="http://schemas.openxmlformats.org/officeDocument/2006/relationships" id="262" r:id="R1624e38b508f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22e8c65f34950" /><Relationship Type="http://schemas.openxmlformats.org/officeDocument/2006/relationships/slide" Target="/ppt/slides/slide1.xml" Id="R8ce90f4c9f8e46cf" /><Relationship Type="http://schemas.openxmlformats.org/officeDocument/2006/relationships/slide" Target="/ppt/slides/slide2.xml" Id="R0c9acb3d44584b98" /><Relationship Type="http://schemas.openxmlformats.org/officeDocument/2006/relationships/slide" Target="/ppt/slides/slide3.xml" Id="R45d846702b884612" /><Relationship Type="http://schemas.openxmlformats.org/officeDocument/2006/relationships/slide" Target="/ppt/slides/slide4.xml" Id="R7cc7eeee1dac4f21" /><Relationship Type="http://schemas.openxmlformats.org/officeDocument/2006/relationships/slide" Target="/ppt/slides/slide5.xml" Id="R6e038fcc5e6a4813" /><Relationship Type="http://schemas.openxmlformats.org/officeDocument/2006/relationships/slide" Target="/ppt/slides/slide6.xml" Id="R2cc631f75a694bf8" /><Relationship Type="http://schemas.openxmlformats.org/officeDocument/2006/relationships/slide" Target="/ppt/slides/slide7.xml" Id="R1624e38b508f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a6cba46fa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5dd855674ffb" /><Relationship Type="http://schemas.openxmlformats.org/officeDocument/2006/relationships/theme" Target="/ppt/slideMasters/theme/theme1.xml" Id="Rb43b7e70652d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85dd85567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5eed5fdc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748249b3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269c9abe1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45f9268e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034fa0ae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3f4ebf59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f3abddc8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GOKARTUTLEIE/HALSTENRUD RUSTREPARASJON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GOKARTUTLEIE/HALSTENRUD RUSTREPARASJON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HALSTENRUD EILEV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Eidalsveien 608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eilev@sigdalgokart.no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GOKARTUTLEIE/HALSTENRUD RUSTREPARASJON AS</a:t>
            </a:r>
          </a:p>
        </p:txBody>
      </p:sp>
    </p:spTree>
  </p:cSld>
  <p:clrMapOvr>
    <a:masterClrMapping xmlns:a="http://schemas.openxmlformats.org/drawingml/2006/main"/>
  </p:clrMapOvr>
</p:sld>
</file>