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268c552f3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102e3a9c74924"/>
  </p:sldMasterIdLst>
  <p:sldIdLst>
    <p:sldId xmlns:r="http://schemas.openxmlformats.org/officeDocument/2006/relationships" id="256" r:id="R07eac1da46a54d8f"/>
    <p:sldId xmlns:r="http://schemas.openxmlformats.org/officeDocument/2006/relationships" id="257" r:id="R81a23d5a8b5d4ea5"/>
    <p:sldId xmlns:r="http://schemas.openxmlformats.org/officeDocument/2006/relationships" id="258" r:id="R73ec15ef0cd2423e"/>
    <p:sldId xmlns:r="http://schemas.openxmlformats.org/officeDocument/2006/relationships" id="259" r:id="Raf6336e639f245b6"/>
    <p:sldId xmlns:r="http://schemas.openxmlformats.org/officeDocument/2006/relationships" id="260" r:id="Rf788e818428f4ac9"/>
    <p:sldId xmlns:r="http://schemas.openxmlformats.org/officeDocument/2006/relationships" id="261" r:id="Re5faf588245f4cef"/>
    <p:sldId xmlns:r="http://schemas.openxmlformats.org/officeDocument/2006/relationships" id="262" r:id="R132a17058018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102e3a9c74924" /><Relationship Type="http://schemas.openxmlformats.org/officeDocument/2006/relationships/slide" Target="/ppt/slides/slide1.xml" Id="R07eac1da46a54d8f" /><Relationship Type="http://schemas.openxmlformats.org/officeDocument/2006/relationships/slide" Target="/ppt/slides/slide2.xml" Id="R81a23d5a8b5d4ea5" /><Relationship Type="http://schemas.openxmlformats.org/officeDocument/2006/relationships/slide" Target="/ppt/slides/slide3.xml" Id="R73ec15ef0cd2423e" /><Relationship Type="http://schemas.openxmlformats.org/officeDocument/2006/relationships/slide" Target="/ppt/slides/slide4.xml" Id="Raf6336e639f245b6" /><Relationship Type="http://schemas.openxmlformats.org/officeDocument/2006/relationships/slide" Target="/ppt/slides/slide5.xml" Id="Rf788e818428f4ac9" /><Relationship Type="http://schemas.openxmlformats.org/officeDocument/2006/relationships/slide" Target="/ppt/slides/slide6.xml" Id="Re5faf588245f4cef" /><Relationship Type="http://schemas.openxmlformats.org/officeDocument/2006/relationships/slide" Target="/ppt/slides/slide7.xml" Id="R132a17058018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b2354abce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56204bc94283" /><Relationship Type="http://schemas.openxmlformats.org/officeDocument/2006/relationships/theme" Target="/ppt/slideMasters/theme/theme1.xml" Id="R87771ffd0ffd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556204bc9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cad374ba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24007c81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824a69a95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fab2176c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3aa70710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d5fc99b2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a0dd12e2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 ERIC PORTER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