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918449050e43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d05a2fc4274146"/>
  </p:sldMasterIdLst>
  <p:sldIdLst>
    <p:sldId xmlns:r="http://schemas.openxmlformats.org/officeDocument/2006/relationships" id="256" r:id="R62b6b2cc887847f1"/>
    <p:sldId xmlns:r="http://schemas.openxmlformats.org/officeDocument/2006/relationships" id="257" r:id="R65293a459c3b46da"/>
    <p:sldId xmlns:r="http://schemas.openxmlformats.org/officeDocument/2006/relationships" id="258" r:id="R7b44968e87914ef7"/>
    <p:sldId xmlns:r="http://schemas.openxmlformats.org/officeDocument/2006/relationships" id="259" r:id="R2834ccf7437d4701"/>
    <p:sldId xmlns:r="http://schemas.openxmlformats.org/officeDocument/2006/relationships" id="260" r:id="Re3905035efe94ba1"/>
    <p:sldId xmlns:r="http://schemas.openxmlformats.org/officeDocument/2006/relationships" id="261" r:id="R815e0cf6b22f47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05a2fc4274146" /><Relationship Type="http://schemas.openxmlformats.org/officeDocument/2006/relationships/slide" Target="/ppt/slides/slide1.xml" Id="R62b6b2cc887847f1" /><Relationship Type="http://schemas.openxmlformats.org/officeDocument/2006/relationships/slide" Target="/ppt/slides/slide2.xml" Id="R65293a459c3b46da" /><Relationship Type="http://schemas.openxmlformats.org/officeDocument/2006/relationships/slide" Target="/ppt/slides/slide3.xml" Id="R7b44968e87914ef7" /><Relationship Type="http://schemas.openxmlformats.org/officeDocument/2006/relationships/slide" Target="/ppt/slides/slide4.xml" Id="R2834ccf7437d4701" /><Relationship Type="http://schemas.openxmlformats.org/officeDocument/2006/relationships/slide" Target="/ppt/slides/slide5.xml" Id="Re3905035efe94ba1" /><Relationship Type="http://schemas.openxmlformats.org/officeDocument/2006/relationships/slide" Target="/ppt/slides/slide6.xml" Id="R815e0cf6b22f47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b03ea858349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808bd76c74b7e" /><Relationship Type="http://schemas.openxmlformats.org/officeDocument/2006/relationships/theme" Target="/ppt/slideMasters/theme/theme1.xml" Id="R360d4638455344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b808bd76c74b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8eb55e33340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19698796c4b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28c8554e648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16a4db0d845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c1931c4be40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0048f869a47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LJUNGMANN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LJUNGMANN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LJUNGMANN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LJUNGMANN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LJUNGMANN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LJUNGMANN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Hagaliveien 8E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918 899 804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LJUNGMANN EIENDOM AS</a:t>
            </a:r>
          </a:p>
        </p:txBody>
      </p:sp>
    </p:spTree>
  </p:cSld>
  <p:clrMapOvr>
    <a:masterClrMapping xmlns:a="http://schemas.openxmlformats.org/drawingml/2006/main"/>
  </p:clrMapOvr>
</p:sld>
</file>