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a13975a630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0cf3f1f0a4809"/>
  </p:sldMasterIdLst>
  <p:sldIdLst>
    <p:sldId xmlns:r="http://schemas.openxmlformats.org/officeDocument/2006/relationships" id="256" r:id="R3906f34d404a4fd7"/>
    <p:sldId xmlns:r="http://schemas.openxmlformats.org/officeDocument/2006/relationships" id="257" r:id="R653958e328f54208"/>
    <p:sldId xmlns:r="http://schemas.openxmlformats.org/officeDocument/2006/relationships" id="258" r:id="R9fbc1c511c664313"/>
    <p:sldId xmlns:r="http://schemas.openxmlformats.org/officeDocument/2006/relationships" id="259" r:id="Rfac389fddc064bc7"/>
    <p:sldId xmlns:r="http://schemas.openxmlformats.org/officeDocument/2006/relationships" id="260" r:id="R13db8bd579e04447"/>
    <p:sldId xmlns:r="http://schemas.openxmlformats.org/officeDocument/2006/relationships" id="261" r:id="R79ae58c5a4144390"/>
    <p:sldId xmlns:r="http://schemas.openxmlformats.org/officeDocument/2006/relationships" id="262" r:id="R3ab8c7259ba2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0cf3f1f0a4809" /><Relationship Type="http://schemas.openxmlformats.org/officeDocument/2006/relationships/slide" Target="/ppt/slides/slide1.xml" Id="R3906f34d404a4fd7" /><Relationship Type="http://schemas.openxmlformats.org/officeDocument/2006/relationships/slide" Target="/ppt/slides/slide2.xml" Id="R653958e328f54208" /><Relationship Type="http://schemas.openxmlformats.org/officeDocument/2006/relationships/slide" Target="/ppt/slides/slide3.xml" Id="R9fbc1c511c664313" /><Relationship Type="http://schemas.openxmlformats.org/officeDocument/2006/relationships/slide" Target="/ppt/slides/slide4.xml" Id="Rfac389fddc064bc7" /><Relationship Type="http://schemas.openxmlformats.org/officeDocument/2006/relationships/slide" Target="/ppt/slides/slide5.xml" Id="R13db8bd579e04447" /><Relationship Type="http://schemas.openxmlformats.org/officeDocument/2006/relationships/slide" Target="/ppt/slides/slide6.xml" Id="R79ae58c5a4144390" /><Relationship Type="http://schemas.openxmlformats.org/officeDocument/2006/relationships/slide" Target="/ppt/slides/slide7.xml" Id="R3ab8c7259ba2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fb5f9eaa748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8e958081c428a" /><Relationship Type="http://schemas.openxmlformats.org/officeDocument/2006/relationships/theme" Target="/ppt/slideMasters/theme/theme1.xml" Id="Rafd16417b9dd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8e958081c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3e54bb1d548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09a66180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e4df87128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b0f66e539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ba731810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9813b4544d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a93c55d2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LJUNGMANN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EIENDOM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105 517 700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105 775 799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ANETTE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THERESE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THOMAS ANDRE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Hagaliveien 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LJUNGMANN EIENDOM AS</a:t>
            </a:r>
          </a:p>
        </p:txBody>
      </p:sp>
    </p:spTree>
  </p:cSld>
  <p:clrMapOvr>
    <a:masterClrMapping xmlns:a="http://schemas.openxmlformats.org/drawingml/2006/main"/>
  </p:clrMapOvr>
</p:sld>
</file>