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7bc5b629b94d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7f64ed922f4ea4"/>
  </p:sldMasterIdLst>
  <p:sldIdLst>
    <p:sldId xmlns:r="http://schemas.openxmlformats.org/officeDocument/2006/relationships" id="256" r:id="R6498d5f06566442c"/>
    <p:sldId xmlns:r="http://schemas.openxmlformats.org/officeDocument/2006/relationships" id="257" r:id="R8d6a39f492404ecc"/>
    <p:sldId xmlns:r="http://schemas.openxmlformats.org/officeDocument/2006/relationships" id="258" r:id="Raa1ab795bddf44e9"/>
    <p:sldId xmlns:r="http://schemas.openxmlformats.org/officeDocument/2006/relationships" id="259" r:id="R7509f047301d4d3c"/>
    <p:sldId xmlns:r="http://schemas.openxmlformats.org/officeDocument/2006/relationships" id="260" r:id="Rbd1a4f743ea9446e"/>
    <p:sldId xmlns:r="http://schemas.openxmlformats.org/officeDocument/2006/relationships" id="261" r:id="R3130c8b3d6b34343"/>
    <p:sldId xmlns:r="http://schemas.openxmlformats.org/officeDocument/2006/relationships" id="262" r:id="R8554cc4ebc6f47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7f64ed922f4ea4" /><Relationship Type="http://schemas.openxmlformats.org/officeDocument/2006/relationships/slide" Target="/ppt/slides/slide1.xml" Id="R6498d5f06566442c" /><Relationship Type="http://schemas.openxmlformats.org/officeDocument/2006/relationships/slide" Target="/ppt/slides/slide2.xml" Id="R8d6a39f492404ecc" /><Relationship Type="http://schemas.openxmlformats.org/officeDocument/2006/relationships/slide" Target="/ppt/slides/slide3.xml" Id="Raa1ab795bddf44e9" /><Relationship Type="http://schemas.openxmlformats.org/officeDocument/2006/relationships/slide" Target="/ppt/slides/slide4.xml" Id="R7509f047301d4d3c" /><Relationship Type="http://schemas.openxmlformats.org/officeDocument/2006/relationships/slide" Target="/ppt/slides/slide5.xml" Id="Rbd1a4f743ea9446e" /><Relationship Type="http://schemas.openxmlformats.org/officeDocument/2006/relationships/slide" Target="/ppt/slides/slide6.xml" Id="R3130c8b3d6b34343" /><Relationship Type="http://schemas.openxmlformats.org/officeDocument/2006/relationships/slide" Target="/ppt/slides/slide7.xml" Id="R8554cc4ebc6f47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8530fe14434c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428562d12443f" /><Relationship Type="http://schemas.openxmlformats.org/officeDocument/2006/relationships/theme" Target="/ppt/slideMasters/theme/theme1.xml" Id="R2759e8d387d840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9428562d1244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727bde6a046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6dcdf4c5241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28a373a8048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35a7d61a942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20716648345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3ed667f1546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bc3c2b56042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LENUM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LENUM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LENUM CAPITAL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LENUM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LENUM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LENUM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2 076 195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2 589 305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2 598 946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LENUM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LINDGREN SONDRE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LENUM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Kjørbekkdalen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3735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918 913 068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LENUM CAPITAL AS</a:t>
            </a:r>
          </a:p>
        </p:txBody>
      </p:sp>
    </p:spTree>
  </p:cSld>
  <p:clrMapOvr>
    <a:masterClrMapping xmlns:a="http://schemas.openxmlformats.org/drawingml/2006/main"/>
  </p:clrMapOvr>
</p:sld>
</file>