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11ca15e3a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ce9c90964416e"/>
  </p:sldMasterIdLst>
  <p:sldIdLst>
    <p:sldId xmlns:r="http://schemas.openxmlformats.org/officeDocument/2006/relationships" id="256" r:id="Rac91700379844732"/>
    <p:sldId xmlns:r="http://schemas.openxmlformats.org/officeDocument/2006/relationships" id="257" r:id="R823194cd80d84f42"/>
    <p:sldId xmlns:r="http://schemas.openxmlformats.org/officeDocument/2006/relationships" id="258" r:id="R01feb21d544b4238"/>
    <p:sldId xmlns:r="http://schemas.openxmlformats.org/officeDocument/2006/relationships" id="259" r:id="R0bb19952d2004cbe"/>
    <p:sldId xmlns:r="http://schemas.openxmlformats.org/officeDocument/2006/relationships" id="260" r:id="R2a3b9d204b4942dd"/>
    <p:sldId xmlns:r="http://schemas.openxmlformats.org/officeDocument/2006/relationships" id="261" r:id="R573296005d58437f"/>
    <p:sldId xmlns:r="http://schemas.openxmlformats.org/officeDocument/2006/relationships" id="262" r:id="R33825ff24e5e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ce9c90964416e" /><Relationship Type="http://schemas.openxmlformats.org/officeDocument/2006/relationships/slide" Target="/ppt/slides/slide1.xml" Id="Rac91700379844732" /><Relationship Type="http://schemas.openxmlformats.org/officeDocument/2006/relationships/slide" Target="/ppt/slides/slide2.xml" Id="R823194cd80d84f42" /><Relationship Type="http://schemas.openxmlformats.org/officeDocument/2006/relationships/slide" Target="/ppt/slides/slide3.xml" Id="R01feb21d544b4238" /><Relationship Type="http://schemas.openxmlformats.org/officeDocument/2006/relationships/slide" Target="/ppt/slides/slide4.xml" Id="R0bb19952d2004cbe" /><Relationship Type="http://schemas.openxmlformats.org/officeDocument/2006/relationships/slide" Target="/ppt/slides/slide5.xml" Id="R2a3b9d204b4942dd" /><Relationship Type="http://schemas.openxmlformats.org/officeDocument/2006/relationships/slide" Target="/ppt/slides/slide6.xml" Id="R573296005d58437f" /><Relationship Type="http://schemas.openxmlformats.org/officeDocument/2006/relationships/slide" Target="/ppt/slides/slide7.xml" Id="R33825ff24e5e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d4381c0f8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e1287f8a418b" /><Relationship Type="http://schemas.openxmlformats.org/officeDocument/2006/relationships/theme" Target="/ppt/slideMasters/theme/theme1.xml" Id="Rce7020bf439d4e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1e1287f8a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e134af5b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443ccbfa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b2e78672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5517adc2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a9ab2783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4277648b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32b0d3a7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PROAZA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13 163 371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