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37712ef1bc4d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2cbad3370a4d3a"/>
  </p:sldMasterIdLst>
  <p:sldIdLst>
    <p:sldId xmlns:r="http://schemas.openxmlformats.org/officeDocument/2006/relationships" id="256" r:id="R51c99cc003144e95"/>
    <p:sldId xmlns:r="http://schemas.openxmlformats.org/officeDocument/2006/relationships" id="257" r:id="R1ca2c023f4144dd1"/>
    <p:sldId xmlns:r="http://schemas.openxmlformats.org/officeDocument/2006/relationships" id="258" r:id="R20e73d36b4fd4cc4"/>
    <p:sldId xmlns:r="http://schemas.openxmlformats.org/officeDocument/2006/relationships" id="259" r:id="Rdeff86b73552420c"/>
    <p:sldId xmlns:r="http://schemas.openxmlformats.org/officeDocument/2006/relationships" id="260" r:id="R319e0386d7004e90"/>
    <p:sldId xmlns:r="http://schemas.openxmlformats.org/officeDocument/2006/relationships" id="261" r:id="R5a2f3e1409cf4936"/>
    <p:sldId xmlns:r="http://schemas.openxmlformats.org/officeDocument/2006/relationships" id="262" r:id="R6a337709c8a34e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2cbad3370a4d3a" /><Relationship Type="http://schemas.openxmlformats.org/officeDocument/2006/relationships/slide" Target="/ppt/slides/slide1.xml" Id="R51c99cc003144e95" /><Relationship Type="http://schemas.openxmlformats.org/officeDocument/2006/relationships/slide" Target="/ppt/slides/slide2.xml" Id="R1ca2c023f4144dd1" /><Relationship Type="http://schemas.openxmlformats.org/officeDocument/2006/relationships/slide" Target="/ppt/slides/slide3.xml" Id="R20e73d36b4fd4cc4" /><Relationship Type="http://schemas.openxmlformats.org/officeDocument/2006/relationships/slide" Target="/ppt/slides/slide4.xml" Id="Rdeff86b73552420c" /><Relationship Type="http://schemas.openxmlformats.org/officeDocument/2006/relationships/slide" Target="/ppt/slides/slide5.xml" Id="R319e0386d7004e90" /><Relationship Type="http://schemas.openxmlformats.org/officeDocument/2006/relationships/slide" Target="/ppt/slides/slide6.xml" Id="R5a2f3e1409cf4936" /><Relationship Type="http://schemas.openxmlformats.org/officeDocument/2006/relationships/slide" Target="/ppt/slides/slide7.xml" Id="R6a337709c8a34e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82f345051b40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a7bdd7a674c3d" /><Relationship Type="http://schemas.openxmlformats.org/officeDocument/2006/relationships/theme" Target="/ppt/slideMasters/theme/theme1.xml" Id="R1ac4dc3cfa2b4b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4a7bdd7a674c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428a8d17e43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c0eec734143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112be261549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704cdeef74e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99eb101e442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1bcfc42d647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48ab859fb4f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RAGNAR REITAN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RAGNAR REITAN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REITAN HOLDING AS ble etablert [år] og holder til i Rasta.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RAGNAR REITAN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RAGNAR REITAN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RAGNAR REITAN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1 464 587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4 922 670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5 539 617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RAGNAR REITAN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REITAN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RAGNAR REITAN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1476 Rasta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ragnar.reitan@outlook.com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918 937 021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RAGNAR REITAN HOLDING AS</a:t>
            </a:r>
          </a:p>
        </p:txBody>
      </p:sp>
    </p:spTree>
  </p:cSld>
  <p:clrMapOvr>
    <a:masterClrMapping xmlns:a="http://schemas.openxmlformats.org/drawingml/2006/main"/>
  </p:clrMapOvr>
</p:sld>
</file>