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7a9210a18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eba67f0644583"/>
  </p:sldMasterIdLst>
  <p:sldIdLst>
    <p:sldId xmlns:r="http://schemas.openxmlformats.org/officeDocument/2006/relationships" id="256" r:id="Rcd4e587395334f9d"/>
    <p:sldId xmlns:r="http://schemas.openxmlformats.org/officeDocument/2006/relationships" id="257" r:id="Rfdb8d1e683084ba3"/>
    <p:sldId xmlns:r="http://schemas.openxmlformats.org/officeDocument/2006/relationships" id="258" r:id="R25fc36ebe27a449c"/>
    <p:sldId xmlns:r="http://schemas.openxmlformats.org/officeDocument/2006/relationships" id="259" r:id="R7ffae1875aa84bd3"/>
    <p:sldId xmlns:r="http://schemas.openxmlformats.org/officeDocument/2006/relationships" id="260" r:id="R52ed905e721e41a7"/>
    <p:sldId xmlns:r="http://schemas.openxmlformats.org/officeDocument/2006/relationships" id="261" r:id="Rced5bda8eeca49a0"/>
    <p:sldId xmlns:r="http://schemas.openxmlformats.org/officeDocument/2006/relationships" id="262" r:id="R30ec47d7abb8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eba67f0644583" /><Relationship Type="http://schemas.openxmlformats.org/officeDocument/2006/relationships/slide" Target="/ppt/slides/slide1.xml" Id="Rcd4e587395334f9d" /><Relationship Type="http://schemas.openxmlformats.org/officeDocument/2006/relationships/slide" Target="/ppt/slides/slide2.xml" Id="Rfdb8d1e683084ba3" /><Relationship Type="http://schemas.openxmlformats.org/officeDocument/2006/relationships/slide" Target="/ppt/slides/slide3.xml" Id="R25fc36ebe27a449c" /><Relationship Type="http://schemas.openxmlformats.org/officeDocument/2006/relationships/slide" Target="/ppt/slides/slide4.xml" Id="R7ffae1875aa84bd3" /><Relationship Type="http://schemas.openxmlformats.org/officeDocument/2006/relationships/slide" Target="/ppt/slides/slide5.xml" Id="R52ed905e721e41a7" /><Relationship Type="http://schemas.openxmlformats.org/officeDocument/2006/relationships/slide" Target="/ppt/slides/slide6.xml" Id="Rced5bda8eeca49a0" /><Relationship Type="http://schemas.openxmlformats.org/officeDocument/2006/relationships/slide" Target="/ppt/slides/slide7.xml" Id="R30ec47d7abb8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6efc11e69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d8831c644c7f" /><Relationship Type="http://schemas.openxmlformats.org/officeDocument/2006/relationships/theme" Target="/ppt/slideMasters/theme/theme1.xml" Id="Rdf90677411fb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2d8831c64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9371740ea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0a35889e8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9b8b7644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1b2b64a2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282597c4f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fc770a30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b01993bf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BIL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BIL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114 426 553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114 513 398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DRIFT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BAUGE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GUNDEGJERDE INVEST AS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SÆTRE INVEST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918 947 337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BIL HOLDING AS</a:t>
            </a:r>
          </a:p>
        </p:txBody>
      </p:sp>
    </p:spTree>
  </p:cSld>
  <p:clrMapOvr>
    <a:masterClrMapping xmlns:a="http://schemas.openxmlformats.org/drawingml/2006/main"/>
  </p:clrMapOvr>
</p:sld>
</file>