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8a957cae8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3d8675b6a4b96"/>
  </p:sldMasterIdLst>
  <p:sldIdLst>
    <p:sldId xmlns:r="http://schemas.openxmlformats.org/officeDocument/2006/relationships" id="256" r:id="R8010adfbb41943c8"/>
    <p:sldId xmlns:r="http://schemas.openxmlformats.org/officeDocument/2006/relationships" id="257" r:id="R22b0d9f59c37495b"/>
    <p:sldId xmlns:r="http://schemas.openxmlformats.org/officeDocument/2006/relationships" id="258" r:id="R3781157a081c497c"/>
    <p:sldId xmlns:r="http://schemas.openxmlformats.org/officeDocument/2006/relationships" id="259" r:id="Rc742061db573489b"/>
    <p:sldId xmlns:r="http://schemas.openxmlformats.org/officeDocument/2006/relationships" id="260" r:id="R24dbb24b96f34cf2"/>
    <p:sldId xmlns:r="http://schemas.openxmlformats.org/officeDocument/2006/relationships" id="261" r:id="R76a9d0cf5d7d4737"/>
    <p:sldId xmlns:r="http://schemas.openxmlformats.org/officeDocument/2006/relationships" id="262" r:id="R42c1489f70de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3d8675b6a4b96" /><Relationship Type="http://schemas.openxmlformats.org/officeDocument/2006/relationships/slide" Target="/ppt/slides/slide1.xml" Id="R8010adfbb41943c8" /><Relationship Type="http://schemas.openxmlformats.org/officeDocument/2006/relationships/slide" Target="/ppt/slides/slide2.xml" Id="R22b0d9f59c37495b" /><Relationship Type="http://schemas.openxmlformats.org/officeDocument/2006/relationships/slide" Target="/ppt/slides/slide3.xml" Id="R3781157a081c497c" /><Relationship Type="http://schemas.openxmlformats.org/officeDocument/2006/relationships/slide" Target="/ppt/slides/slide4.xml" Id="Rc742061db573489b" /><Relationship Type="http://schemas.openxmlformats.org/officeDocument/2006/relationships/slide" Target="/ppt/slides/slide5.xml" Id="R24dbb24b96f34cf2" /><Relationship Type="http://schemas.openxmlformats.org/officeDocument/2006/relationships/slide" Target="/ppt/slides/slide6.xml" Id="R76a9d0cf5d7d4737" /><Relationship Type="http://schemas.openxmlformats.org/officeDocument/2006/relationships/slide" Target="/ppt/slides/slide7.xml" Id="R42c1489f70de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6d4139d07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2d15397004388" /><Relationship Type="http://schemas.openxmlformats.org/officeDocument/2006/relationships/theme" Target="/ppt/slideMasters/theme/theme1.xml" Id="R268265348c6b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2d1539700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e1294e2eb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32ec5b564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a3f40c14a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c9845ccdd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6f1424942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40d46e386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fca6350fe40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BRAHAUG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2 291 210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VALLE BRAATEN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Simen V. Braaten, Hønsveien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simen@brahaug.no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918 962 891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