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d49a0c54b940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2f6c0969b04cf8"/>
  </p:sldMasterIdLst>
  <p:sldIdLst>
    <p:sldId xmlns:r="http://schemas.openxmlformats.org/officeDocument/2006/relationships" id="256" r:id="R727abd248ca24241"/>
    <p:sldId xmlns:r="http://schemas.openxmlformats.org/officeDocument/2006/relationships" id="257" r:id="Redb6c5aa4b764ea6"/>
    <p:sldId xmlns:r="http://schemas.openxmlformats.org/officeDocument/2006/relationships" id="258" r:id="Rc24876c8636b4851"/>
    <p:sldId xmlns:r="http://schemas.openxmlformats.org/officeDocument/2006/relationships" id="259" r:id="Rcf878014f4574513"/>
    <p:sldId xmlns:r="http://schemas.openxmlformats.org/officeDocument/2006/relationships" id="260" r:id="R0a6b464da7b34b64"/>
    <p:sldId xmlns:r="http://schemas.openxmlformats.org/officeDocument/2006/relationships" id="261" r:id="R23e76a6e804d4d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2f6c0969b04cf8" /><Relationship Type="http://schemas.openxmlformats.org/officeDocument/2006/relationships/slide" Target="/ppt/slides/slide1.xml" Id="R727abd248ca24241" /><Relationship Type="http://schemas.openxmlformats.org/officeDocument/2006/relationships/slide" Target="/ppt/slides/slide2.xml" Id="Redb6c5aa4b764ea6" /><Relationship Type="http://schemas.openxmlformats.org/officeDocument/2006/relationships/slide" Target="/ppt/slides/slide3.xml" Id="Rc24876c8636b4851" /><Relationship Type="http://schemas.openxmlformats.org/officeDocument/2006/relationships/slide" Target="/ppt/slides/slide4.xml" Id="Rcf878014f4574513" /><Relationship Type="http://schemas.openxmlformats.org/officeDocument/2006/relationships/slide" Target="/ppt/slides/slide5.xml" Id="R0a6b464da7b34b64" /><Relationship Type="http://schemas.openxmlformats.org/officeDocument/2006/relationships/slide" Target="/ppt/slides/slide6.xml" Id="R23e76a6e804d4d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85301b524145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08a1b75494af8" /><Relationship Type="http://schemas.openxmlformats.org/officeDocument/2006/relationships/theme" Target="/ppt/slideMasters/theme/theme1.xml" Id="R8ea1d3a8da0d49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208a1b75494a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735c5077244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b2e180ad841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68313371c46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80d2e73a445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00858df674f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c3f1681d641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BIVO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BIVO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BIVO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BIVO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BIVO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BIVO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Konventveien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918 985 115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BIVO CONSULTING AS</a:t>
            </a:r>
          </a:p>
        </p:txBody>
      </p:sp>
    </p:spTree>
  </p:cSld>
  <p:clrMapOvr>
    <a:masterClrMapping xmlns:a="http://schemas.openxmlformats.org/drawingml/2006/main"/>
  </p:clrMapOvr>
</p:sld>
</file>