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f404f922f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f7947372e4b64"/>
  </p:sldMasterIdLst>
  <p:sldIdLst>
    <p:sldId xmlns:r="http://schemas.openxmlformats.org/officeDocument/2006/relationships" id="256" r:id="Rbef8ba3057804ed4"/>
    <p:sldId xmlns:r="http://schemas.openxmlformats.org/officeDocument/2006/relationships" id="257" r:id="Re59ac87cbb5142d5"/>
    <p:sldId xmlns:r="http://schemas.openxmlformats.org/officeDocument/2006/relationships" id="258" r:id="R4d7a27dc55004567"/>
    <p:sldId xmlns:r="http://schemas.openxmlformats.org/officeDocument/2006/relationships" id="259" r:id="R0682174954c54409"/>
    <p:sldId xmlns:r="http://schemas.openxmlformats.org/officeDocument/2006/relationships" id="260" r:id="R81ed864938ab43a6"/>
    <p:sldId xmlns:r="http://schemas.openxmlformats.org/officeDocument/2006/relationships" id="261" r:id="Rf9770c0d30dc410d"/>
    <p:sldId xmlns:r="http://schemas.openxmlformats.org/officeDocument/2006/relationships" id="262" r:id="R7aba2b668c51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f7947372e4b64" /><Relationship Type="http://schemas.openxmlformats.org/officeDocument/2006/relationships/slide" Target="/ppt/slides/slide1.xml" Id="Rbef8ba3057804ed4" /><Relationship Type="http://schemas.openxmlformats.org/officeDocument/2006/relationships/slide" Target="/ppt/slides/slide2.xml" Id="Re59ac87cbb5142d5" /><Relationship Type="http://schemas.openxmlformats.org/officeDocument/2006/relationships/slide" Target="/ppt/slides/slide3.xml" Id="R4d7a27dc55004567" /><Relationship Type="http://schemas.openxmlformats.org/officeDocument/2006/relationships/slide" Target="/ppt/slides/slide4.xml" Id="R0682174954c54409" /><Relationship Type="http://schemas.openxmlformats.org/officeDocument/2006/relationships/slide" Target="/ppt/slides/slide5.xml" Id="R81ed864938ab43a6" /><Relationship Type="http://schemas.openxmlformats.org/officeDocument/2006/relationships/slide" Target="/ppt/slides/slide6.xml" Id="Rf9770c0d30dc410d" /><Relationship Type="http://schemas.openxmlformats.org/officeDocument/2006/relationships/slide" Target="/ppt/slides/slide7.xml" Id="R7aba2b668c51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1facc83ce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56a432a8d4592" /><Relationship Type="http://schemas.openxmlformats.org/officeDocument/2006/relationships/theme" Target="/ppt/slideMasters/theme/theme1.xml" Id="Rff7dd3ec4bf3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556a432a8d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fc2bbb98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d7ce5555b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f17653d9a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6e0dfd89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d15f9d241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6459c1231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c91883dd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GROUP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Floodmyrvegen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919 004 193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HAUGEN GROUP AS</a:t>
            </a:r>
          </a:p>
        </p:txBody>
      </p:sp>
    </p:spTree>
  </p:cSld>
  <p:clrMapOvr>
    <a:masterClrMapping xmlns:a="http://schemas.openxmlformats.org/drawingml/2006/main"/>
  </p:clrMapOvr>
</p:sld>
</file>