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2cfa4eaef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4c5729cb54938"/>
  </p:sldMasterIdLst>
  <p:sldIdLst>
    <p:sldId xmlns:r="http://schemas.openxmlformats.org/officeDocument/2006/relationships" id="256" r:id="Rfda610ff86a04a3f"/>
    <p:sldId xmlns:r="http://schemas.openxmlformats.org/officeDocument/2006/relationships" id="257" r:id="Re09ff787a68b420a"/>
    <p:sldId xmlns:r="http://schemas.openxmlformats.org/officeDocument/2006/relationships" id="258" r:id="R3c6c0f54d22a41c7"/>
    <p:sldId xmlns:r="http://schemas.openxmlformats.org/officeDocument/2006/relationships" id="259" r:id="Rbb2289d038ca4f63"/>
    <p:sldId xmlns:r="http://schemas.openxmlformats.org/officeDocument/2006/relationships" id="260" r:id="R7ab58fd269854b9d"/>
    <p:sldId xmlns:r="http://schemas.openxmlformats.org/officeDocument/2006/relationships" id="261" r:id="Rfa14861e3a154af6"/>
    <p:sldId xmlns:r="http://schemas.openxmlformats.org/officeDocument/2006/relationships" id="262" r:id="Raf77c947f533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4c5729cb54938" /><Relationship Type="http://schemas.openxmlformats.org/officeDocument/2006/relationships/slide" Target="/ppt/slides/slide1.xml" Id="Rfda610ff86a04a3f" /><Relationship Type="http://schemas.openxmlformats.org/officeDocument/2006/relationships/slide" Target="/ppt/slides/slide2.xml" Id="Re09ff787a68b420a" /><Relationship Type="http://schemas.openxmlformats.org/officeDocument/2006/relationships/slide" Target="/ppt/slides/slide3.xml" Id="R3c6c0f54d22a41c7" /><Relationship Type="http://schemas.openxmlformats.org/officeDocument/2006/relationships/slide" Target="/ppt/slides/slide4.xml" Id="Rbb2289d038ca4f63" /><Relationship Type="http://schemas.openxmlformats.org/officeDocument/2006/relationships/slide" Target="/ppt/slides/slide5.xml" Id="R7ab58fd269854b9d" /><Relationship Type="http://schemas.openxmlformats.org/officeDocument/2006/relationships/slide" Target="/ppt/slides/slide6.xml" Id="Rfa14861e3a154af6" /><Relationship Type="http://schemas.openxmlformats.org/officeDocument/2006/relationships/slide" Target="/ppt/slides/slide7.xml" Id="Raf77c947f533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4d9d399fc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1f67e1a74a13" /><Relationship Type="http://schemas.openxmlformats.org/officeDocument/2006/relationships/theme" Target="/ppt/slideMasters/theme/theme1.xml" Id="R39ea788635e5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31f67e1a7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a280699f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02fe9f34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27d40f2b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6d6e45300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781ed02da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4f7afddda45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7b247357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MTA GROUP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26 159 158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4 443 951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7 160 765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 CAPITAL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MANDARIN CHIC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MINST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51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www.mtagroup.no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919 017 805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AS</a:t>
            </a:r>
          </a:p>
        </p:txBody>
      </p:sp>
    </p:spTree>
  </p:cSld>
  <p:clrMapOvr>
    <a:masterClrMapping xmlns:a="http://schemas.openxmlformats.org/drawingml/2006/main"/>
  </p:clrMapOvr>
</p:sld>
</file>