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c81cbc513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be206c7ad410f"/>
  </p:sldMasterIdLst>
  <p:sldIdLst>
    <p:sldId xmlns:r="http://schemas.openxmlformats.org/officeDocument/2006/relationships" id="256" r:id="R17030584f20b44bf"/>
    <p:sldId xmlns:r="http://schemas.openxmlformats.org/officeDocument/2006/relationships" id="257" r:id="Ra6387e3f94244148"/>
    <p:sldId xmlns:r="http://schemas.openxmlformats.org/officeDocument/2006/relationships" id="258" r:id="R4d4c702b5ed2427e"/>
    <p:sldId xmlns:r="http://schemas.openxmlformats.org/officeDocument/2006/relationships" id="259" r:id="R9469c047356f48ab"/>
    <p:sldId xmlns:r="http://schemas.openxmlformats.org/officeDocument/2006/relationships" id="260" r:id="R7b7a1cf995d949b0"/>
    <p:sldId xmlns:r="http://schemas.openxmlformats.org/officeDocument/2006/relationships" id="261" r:id="R820c13c0bc8342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be206c7ad410f" /><Relationship Type="http://schemas.openxmlformats.org/officeDocument/2006/relationships/slide" Target="/ppt/slides/slide1.xml" Id="R17030584f20b44bf" /><Relationship Type="http://schemas.openxmlformats.org/officeDocument/2006/relationships/slide" Target="/ppt/slides/slide2.xml" Id="Ra6387e3f94244148" /><Relationship Type="http://schemas.openxmlformats.org/officeDocument/2006/relationships/slide" Target="/ppt/slides/slide3.xml" Id="R4d4c702b5ed2427e" /><Relationship Type="http://schemas.openxmlformats.org/officeDocument/2006/relationships/slide" Target="/ppt/slides/slide4.xml" Id="R9469c047356f48ab" /><Relationship Type="http://schemas.openxmlformats.org/officeDocument/2006/relationships/slide" Target="/ppt/slides/slide5.xml" Id="R7b7a1cf995d949b0" /><Relationship Type="http://schemas.openxmlformats.org/officeDocument/2006/relationships/slide" Target="/ppt/slides/slide6.xml" Id="R820c13c0bc8342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2c8cd9d1b4b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3a43d9974d0d" /><Relationship Type="http://schemas.openxmlformats.org/officeDocument/2006/relationships/theme" Target="/ppt/slideMasters/theme/theme1.xml" Id="R1073aa2fa785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8e3a43d997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8d23aa569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440611731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b8361a741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6dc5da617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6a8f21c0f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83ac9ab36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Maggevarden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3A HOLDING AS</a:t>
            </a:r>
          </a:p>
        </p:txBody>
      </p:sp>
    </p:spTree>
  </p:cSld>
  <p:clrMapOvr>
    <a:masterClrMapping xmlns:a="http://schemas.openxmlformats.org/drawingml/2006/main"/>
  </p:clrMapOvr>
</p:sld>
</file>