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d51878808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980884dea472a"/>
  </p:sldMasterIdLst>
  <p:sldIdLst>
    <p:sldId xmlns:r="http://schemas.openxmlformats.org/officeDocument/2006/relationships" id="256" r:id="Ra1ca23ec179a413d"/>
    <p:sldId xmlns:r="http://schemas.openxmlformats.org/officeDocument/2006/relationships" id="257" r:id="R6afc355dd87a46d8"/>
    <p:sldId xmlns:r="http://schemas.openxmlformats.org/officeDocument/2006/relationships" id="258" r:id="R65ec149111ae419a"/>
    <p:sldId xmlns:r="http://schemas.openxmlformats.org/officeDocument/2006/relationships" id="259" r:id="Rae803445a08146a5"/>
    <p:sldId xmlns:r="http://schemas.openxmlformats.org/officeDocument/2006/relationships" id="260" r:id="R74e9ab52db044b1e"/>
    <p:sldId xmlns:r="http://schemas.openxmlformats.org/officeDocument/2006/relationships" id="261" r:id="R0d9b5cc4dc104266"/>
    <p:sldId xmlns:r="http://schemas.openxmlformats.org/officeDocument/2006/relationships" id="262" r:id="R7d917d116128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980884dea472a" /><Relationship Type="http://schemas.openxmlformats.org/officeDocument/2006/relationships/slide" Target="/ppt/slides/slide1.xml" Id="Ra1ca23ec179a413d" /><Relationship Type="http://schemas.openxmlformats.org/officeDocument/2006/relationships/slide" Target="/ppt/slides/slide2.xml" Id="R6afc355dd87a46d8" /><Relationship Type="http://schemas.openxmlformats.org/officeDocument/2006/relationships/slide" Target="/ppt/slides/slide3.xml" Id="R65ec149111ae419a" /><Relationship Type="http://schemas.openxmlformats.org/officeDocument/2006/relationships/slide" Target="/ppt/slides/slide4.xml" Id="Rae803445a08146a5" /><Relationship Type="http://schemas.openxmlformats.org/officeDocument/2006/relationships/slide" Target="/ppt/slides/slide5.xml" Id="R74e9ab52db044b1e" /><Relationship Type="http://schemas.openxmlformats.org/officeDocument/2006/relationships/slide" Target="/ppt/slides/slide6.xml" Id="R0d9b5cc4dc104266" /><Relationship Type="http://schemas.openxmlformats.org/officeDocument/2006/relationships/slide" Target="/ppt/slides/slide7.xml" Id="R7d917d116128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16bc2ef62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670ded73b4c84" /><Relationship Type="http://schemas.openxmlformats.org/officeDocument/2006/relationships/theme" Target="/ppt/slideMasters/theme/theme1.xml" Id="R86442591b4b6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670ded73b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e9b3a35c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c50c9e4e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ef3fdf0a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08288de02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ff674c773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ec6eacf5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3297a71a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3A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8 580 714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34 571 627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38 719 782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ANVED KRISTOFFER AARBAKKE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Maggevarden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