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25a9ac93354c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a2446e553046be"/>
  </p:sldMasterIdLst>
  <p:sldIdLst>
    <p:sldId xmlns:r="http://schemas.openxmlformats.org/officeDocument/2006/relationships" id="256" r:id="Re8d01ac493fb45c8"/>
    <p:sldId xmlns:r="http://schemas.openxmlformats.org/officeDocument/2006/relationships" id="257" r:id="R3d7cebb164ca47de"/>
    <p:sldId xmlns:r="http://schemas.openxmlformats.org/officeDocument/2006/relationships" id="258" r:id="R209031e7b2fd45cc"/>
    <p:sldId xmlns:r="http://schemas.openxmlformats.org/officeDocument/2006/relationships" id="259" r:id="R0c9d2201f1d046b8"/>
    <p:sldId xmlns:r="http://schemas.openxmlformats.org/officeDocument/2006/relationships" id="260" r:id="Rfe0b193835a0412d"/>
    <p:sldId xmlns:r="http://schemas.openxmlformats.org/officeDocument/2006/relationships" id="261" r:id="R0bbf0ba3a42b4e50"/>
    <p:sldId xmlns:r="http://schemas.openxmlformats.org/officeDocument/2006/relationships" id="262" r:id="R588670afa5dd47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a2446e553046be" /><Relationship Type="http://schemas.openxmlformats.org/officeDocument/2006/relationships/slide" Target="/ppt/slides/slide1.xml" Id="Re8d01ac493fb45c8" /><Relationship Type="http://schemas.openxmlformats.org/officeDocument/2006/relationships/slide" Target="/ppt/slides/slide2.xml" Id="R3d7cebb164ca47de" /><Relationship Type="http://schemas.openxmlformats.org/officeDocument/2006/relationships/slide" Target="/ppt/slides/slide3.xml" Id="R209031e7b2fd45cc" /><Relationship Type="http://schemas.openxmlformats.org/officeDocument/2006/relationships/slide" Target="/ppt/slides/slide4.xml" Id="R0c9d2201f1d046b8" /><Relationship Type="http://schemas.openxmlformats.org/officeDocument/2006/relationships/slide" Target="/ppt/slides/slide5.xml" Id="Rfe0b193835a0412d" /><Relationship Type="http://schemas.openxmlformats.org/officeDocument/2006/relationships/slide" Target="/ppt/slides/slide6.xml" Id="R0bbf0ba3a42b4e50" /><Relationship Type="http://schemas.openxmlformats.org/officeDocument/2006/relationships/slide" Target="/ppt/slides/slide7.xml" Id="R588670afa5dd47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e291b2a26947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86afdef7446e6" /><Relationship Type="http://schemas.openxmlformats.org/officeDocument/2006/relationships/theme" Target="/ppt/slideMasters/theme/theme1.xml" Id="R2e1be35929db4c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d86afdef7446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8224c0f194d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f13f0cfcc48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abbf90f4a41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25f20b74941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2cf5fc41243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0ec87534a46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d43c18d314d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GREENHUT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GREENHUT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4 597 179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4 608 034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AANDAL TRUDE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Heyerdahls vei 11C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919 032 235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GREENHUT INVEST AS</a:t>
            </a:r>
          </a:p>
        </p:txBody>
      </p:sp>
    </p:spTree>
  </p:cSld>
  <p:clrMapOvr>
    <a:masterClrMapping xmlns:a="http://schemas.openxmlformats.org/drawingml/2006/main"/>
  </p:clrMapOvr>
</p:sld>
</file>