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4334ece4b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de7d549c74402"/>
  </p:sldMasterIdLst>
  <p:sldIdLst>
    <p:sldId xmlns:r="http://schemas.openxmlformats.org/officeDocument/2006/relationships" id="256" r:id="Re6ab35f249854083"/>
    <p:sldId xmlns:r="http://schemas.openxmlformats.org/officeDocument/2006/relationships" id="257" r:id="R0c220f8a0cb049f5"/>
    <p:sldId xmlns:r="http://schemas.openxmlformats.org/officeDocument/2006/relationships" id="258" r:id="R862b56cf2341445d"/>
    <p:sldId xmlns:r="http://schemas.openxmlformats.org/officeDocument/2006/relationships" id="259" r:id="R54b46152ce054f0e"/>
    <p:sldId xmlns:r="http://schemas.openxmlformats.org/officeDocument/2006/relationships" id="260" r:id="R92ba75d786294c97"/>
    <p:sldId xmlns:r="http://schemas.openxmlformats.org/officeDocument/2006/relationships" id="261" r:id="R7cb6be530dcd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de7d549c74402" /><Relationship Type="http://schemas.openxmlformats.org/officeDocument/2006/relationships/slide" Target="/ppt/slides/slide1.xml" Id="Re6ab35f249854083" /><Relationship Type="http://schemas.openxmlformats.org/officeDocument/2006/relationships/slide" Target="/ppt/slides/slide2.xml" Id="R0c220f8a0cb049f5" /><Relationship Type="http://schemas.openxmlformats.org/officeDocument/2006/relationships/slide" Target="/ppt/slides/slide3.xml" Id="R862b56cf2341445d" /><Relationship Type="http://schemas.openxmlformats.org/officeDocument/2006/relationships/slide" Target="/ppt/slides/slide4.xml" Id="R54b46152ce054f0e" /><Relationship Type="http://schemas.openxmlformats.org/officeDocument/2006/relationships/slide" Target="/ppt/slides/slide5.xml" Id="R92ba75d786294c97" /><Relationship Type="http://schemas.openxmlformats.org/officeDocument/2006/relationships/slide" Target="/ppt/slides/slide6.xml" Id="R7cb6be530dcd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d9e68def4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0275564ae41a5" /><Relationship Type="http://schemas.openxmlformats.org/officeDocument/2006/relationships/theme" Target="/ppt/slideMasters/theme/theme1.xml" Id="Rf4a972f4edf4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0275564ae41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bff4293644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1e205648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3d9d9cec2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cb099d56f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d429f30c0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2a00e6fae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STATERA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Bjørnsons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kjersti@lyford.no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919 033 800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ACCOUNTING AS</a:t>
            </a:r>
          </a:p>
        </p:txBody>
      </p:sp>
    </p:spTree>
  </p:cSld>
  <p:clrMapOvr>
    <a:masterClrMapping xmlns:a="http://schemas.openxmlformats.org/drawingml/2006/main"/>
  </p:clrMapOvr>
</p:sld>
</file>