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bc1914439c4b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f98679b9a249cb"/>
  </p:sldMasterIdLst>
  <p:sldIdLst>
    <p:sldId xmlns:r="http://schemas.openxmlformats.org/officeDocument/2006/relationships" id="256" r:id="R2f05f1cf30304f51"/>
    <p:sldId xmlns:r="http://schemas.openxmlformats.org/officeDocument/2006/relationships" id="257" r:id="R884d2d3c6abe460f"/>
    <p:sldId xmlns:r="http://schemas.openxmlformats.org/officeDocument/2006/relationships" id="258" r:id="Reff8878e7bd34a10"/>
    <p:sldId xmlns:r="http://schemas.openxmlformats.org/officeDocument/2006/relationships" id="259" r:id="Rfe59fd9b769740f9"/>
    <p:sldId xmlns:r="http://schemas.openxmlformats.org/officeDocument/2006/relationships" id="260" r:id="R1765e3d2cfb741ee"/>
    <p:sldId xmlns:r="http://schemas.openxmlformats.org/officeDocument/2006/relationships" id="261" r:id="R5a5f6839465f4ead"/>
    <p:sldId xmlns:r="http://schemas.openxmlformats.org/officeDocument/2006/relationships" id="262" r:id="Rea216e03896f49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98679b9a249cb" /><Relationship Type="http://schemas.openxmlformats.org/officeDocument/2006/relationships/slide" Target="/ppt/slides/slide1.xml" Id="R2f05f1cf30304f51" /><Relationship Type="http://schemas.openxmlformats.org/officeDocument/2006/relationships/slide" Target="/ppt/slides/slide2.xml" Id="R884d2d3c6abe460f" /><Relationship Type="http://schemas.openxmlformats.org/officeDocument/2006/relationships/slide" Target="/ppt/slides/slide3.xml" Id="Reff8878e7bd34a10" /><Relationship Type="http://schemas.openxmlformats.org/officeDocument/2006/relationships/slide" Target="/ppt/slides/slide4.xml" Id="Rfe59fd9b769740f9" /><Relationship Type="http://schemas.openxmlformats.org/officeDocument/2006/relationships/slide" Target="/ppt/slides/slide5.xml" Id="R1765e3d2cfb741ee" /><Relationship Type="http://schemas.openxmlformats.org/officeDocument/2006/relationships/slide" Target="/ppt/slides/slide6.xml" Id="R5a5f6839465f4ead" /><Relationship Type="http://schemas.openxmlformats.org/officeDocument/2006/relationships/slide" Target="/ppt/slides/slide7.xml" Id="Rea216e03896f49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2ee27a76145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7c4b71d484919" /><Relationship Type="http://schemas.openxmlformats.org/officeDocument/2006/relationships/theme" Target="/ppt/slideMasters/theme/theme1.xml" Id="Rd34fb12f75304a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57c4b71d4849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486a6d5594e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75040305b41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7abf3a65a43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4f907d7ad41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4e957a19342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851bf626744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48eabe811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STATERA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ACCOUNTING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20 605 661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2 300 217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6 854 395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RAUS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Bjørnsons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kjersti@lyford.no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919 033 800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