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f1e4177d7d46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522669e3194d24"/>
  </p:sldMasterIdLst>
  <p:sldIdLst>
    <p:sldId xmlns:r="http://schemas.openxmlformats.org/officeDocument/2006/relationships" id="256" r:id="R63d663e0e35d4ba8"/>
    <p:sldId xmlns:r="http://schemas.openxmlformats.org/officeDocument/2006/relationships" id="257" r:id="R0a81e7e6851b4113"/>
    <p:sldId xmlns:r="http://schemas.openxmlformats.org/officeDocument/2006/relationships" id="258" r:id="R7608c3d7e25f472b"/>
    <p:sldId xmlns:r="http://schemas.openxmlformats.org/officeDocument/2006/relationships" id="259" r:id="Rf72f45473a3d460b"/>
    <p:sldId xmlns:r="http://schemas.openxmlformats.org/officeDocument/2006/relationships" id="260" r:id="R9c7b1dd5266f4f91"/>
    <p:sldId xmlns:r="http://schemas.openxmlformats.org/officeDocument/2006/relationships" id="261" r:id="Rc615ca5b98694f3a"/>
    <p:sldId xmlns:r="http://schemas.openxmlformats.org/officeDocument/2006/relationships" id="262" r:id="Rdac9c30ace384b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22669e3194d24" /><Relationship Type="http://schemas.openxmlformats.org/officeDocument/2006/relationships/slide" Target="/ppt/slides/slide1.xml" Id="R63d663e0e35d4ba8" /><Relationship Type="http://schemas.openxmlformats.org/officeDocument/2006/relationships/slide" Target="/ppt/slides/slide2.xml" Id="R0a81e7e6851b4113" /><Relationship Type="http://schemas.openxmlformats.org/officeDocument/2006/relationships/slide" Target="/ppt/slides/slide3.xml" Id="R7608c3d7e25f472b" /><Relationship Type="http://schemas.openxmlformats.org/officeDocument/2006/relationships/slide" Target="/ppt/slides/slide4.xml" Id="Rf72f45473a3d460b" /><Relationship Type="http://schemas.openxmlformats.org/officeDocument/2006/relationships/slide" Target="/ppt/slides/slide5.xml" Id="R9c7b1dd5266f4f91" /><Relationship Type="http://schemas.openxmlformats.org/officeDocument/2006/relationships/slide" Target="/ppt/slides/slide6.xml" Id="Rc615ca5b98694f3a" /><Relationship Type="http://schemas.openxmlformats.org/officeDocument/2006/relationships/slide" Target="/ppt/slides/slide7.xml" Id="Rdac9c30ace384b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701db8fda44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01d0c52d24dfd" /><Relationship Type="http://schemas.openxmlformats.org/officeDocument/2006/relationships/theme" Target="/ppt/slideMasters/theme/theme1.xml" Id="R8123a979b2d844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301d0c52d24d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c3001dce04f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bae455dd941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f9224fd5e47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eb3169f4346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36371625e47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d71da3d7d40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b8d08972244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PANORAMA INØST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INØST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PANORAMA INØST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INØST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INØST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INØST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163 148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1 921 082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2 094 271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INØST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GADE KATRUD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INØST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Nordbråtan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3303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919 034 661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INØST AS</a:t>
            </a:r>
          </a:p>
        </p:txBody>
      </p:sp>
    </p:spTree>
  </p:cSld>
  <p:clrMapOvr>
    <a:masterClrMapping xmlns:a="http://schemas.openxmlformats.org/drawingml/2006/main"/>
  </p:clrMapOvr>
</p:sld>
</file>