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79720bd45bf40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63309dc5f242de"/>
  </p:sldMasterIdLst>
  <p:sldIdLst>
    <p:sldId xmlns:r="http://schemas.openxmlformats.org/officeDocument/2006/relationships" id="256" r:id="R98b739a770c04856"/>
    <p:sldId xmlns:r="http://schemas.openxmlformats.org/officeDocument/2006/relationships" id="257" r:id="Reb271cca10aa4be2"/>
    <p:sldId xmlns:r="http://schemas.openxmlformats.org/officeDocument/2006/relationships" id="258" r:id="R203f74a560684d41"/>
    <p:sldId xmlns:r="http://schemas.openxmlformats.org/officeDocument/2006/relationships" id="259" r:id="R0afc860a73ee4097"/>
    <p:sldId xmlns:r="http://schemas.openxmlformats.org/officeDocument/2006/relationships" id="260" r:id="R954bfedcb1524f59"/>
    <p:sldId xmlns:r="http://schemas.openxmlformats.org/officeDocument/2006/relationships" id="261" r:id="Rf624718f38974f2c"/>
    <p:sldId xmlns:r="http://schemas.openxmlformats.org/officeDocument/2006/relationships" id="262" r:id="R1924fe0a6701499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63309dc5f242de" /><Relationship Type="http://schemas.openxmlformats.org/officeDocument/2006/relationships/slide" Target="/ppt/slides/slide1.xml" Id="R98b739a770c04856" /><Relationship Type="http://schemas.openxmlformats.org/officeDocument/2006/relationships/slide" Target="/ppt/slides/slide2.xml" Id="Reb271cca10aa4be2" /><Relationship Type="http://schemas.openxmlformats.org/officeDocument/2006/relationships/slide" Target="/ppt/slides/slide3.xml" Id="R203f74a560684d41" /><Relationship Type="http://schemas.openxmlformats.org/officeDocument/2006/relationships/slide" Target="/ppt/slides/slide4.xml" Id="R0afc860a73ee4097" /><Relationship Type="http://schemas.openxmlformats.org/officeDocument/2006/relationships/slide" Target="/ppt/slides/slide5.xml" Id="R954bfedcb1524f59" /><Relationship Type="http://schemas.openxmlformats.org/officeDocument/2006/relationships/slide" Target="/ppt/slides/slide6.xml" Id="Rf624718f38974f2c" /><Relationship Type="http://schemas.openxmlformats.org/officeDocument/2006/relationships/slide" Target="/ppt/slides/slide7.xml" Id="R1924fe0a6701499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fa0360d83d44b7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58f38b31ef41d2" /><Relationship Type="http://schemas.openxmlformats.org/officeDocument/2006/relationships/theme" Target="/ppt/slideMasters/theme/theme1.xml" Id="R5e18318370ab4b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e58f38b31ef41d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6a03f3cc864bd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d3e13d89ac442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7fd93fdb346e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265dfbe83149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ac2a3f5854f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b14f15e88440a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c5b218741a4d1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HELGE VIKEN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HELGE VIKEN HOLDING AS ble etablert [år] og holder til i Bud.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−30 531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399 304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6 153 762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6 426 511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AUD INGER VIKEN  –  76,3 %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 VIKEN  –  11,9 %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TERESE VIKEN  –  11,9 %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Prestgardsvegen 175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6430 Bud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919 039 396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HELGE VIKEN HOLDING AS</a:t>
            </a:r>
          </a:p>
        </p:txBody>
      </p:sp>
    </p:spTree>
  </p:cSld>
  <p:clrMapOvr>
    <a:masterClrMapping xmlns:a="http://schemas.openxmlformats.org/drawingml/2006/main"/>
  </p:clrMapOvr>
</p:sld>
</file>